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6858000" cy="9906000" type="A4"/>
  <p:notesSz cx="7053263" cy="10180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79" d="100"/>
          <a:sy n="79" d="100"/>
        </p:scale>
        <p:origin x="3186" y="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052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664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111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039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60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25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380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488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471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950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552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28BEA-DE31-4138-B636-6B011E91BD61}" type="datetimeFigureOut">
              <a:rPr kumimoji="1" lang="ja-JP" altLang="en-US" smtClean="0"/>
              <a:t>2024/3/15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64205-762D-40CF-B074-D03AA776D1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325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qr.quel.jp/form_bsc_url.php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404664" y="128464"/>
            <a:ext cx="1360138" cy="1008112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会社ロゴ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など</a:t>
            </a:r>
            <a:endParaRPr kumimoji="1" lang="ja-JP" altLang="en-US" sz="14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61" b="13150"/>
          <a:stretch/>
        </p:blipFill>
        <p:spPr bwMode="auto">
          <a:xfrm>
            <a:off x="4458116" y="1863873"/>
            <a:ext cx="1800469" cy="2085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415056" y="4451325"/>
            <a:ext cx="6103938" cy="385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２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．メールを受信し、リンクをクリックしてください</a:t>
            </a:r>
            <a:endParaRPr lang="en-US" altLang="ja-JP" sz="1200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13468" y="1301192"/>
            <a:ext cx="6096000" cy="3857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１．メールアドレスを登録してください</a:t>
            </a:r>
            <a:endParaRPr lang="ja-JP" altLang="en-US" sz="105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10294" y="1301193"/>
            <a:ext cx="6096000" cy="3003735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2" name="タイトル 21"/>
          <p:cNvSpPr>
            <a:spLocks noGrp="1"/>
          </p:cNvSpPr>
          <p:nvPr>
            <p:ph type="title"/>
          </p:nvPr>
        </p:nvSpPr>
        <p:spPr>
          <a:xfrm>
            <a:off x="2071092" y="128464"/>
            <a:ext cx="4454252" cy="452239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2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スタッフマイページご利用方法</a:t>
            </a:r>
            <a:endParaRPr kumimoji="1" lang="ja-JP" altLang="en-US" sz="24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77112" y="580703"/>
            <a:ext cx="341792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●月●日よりスタッフマイページの利用を開始いたします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1"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以下</a:t>
            </a:r>
            <a:r>
              <a:rPr kumimoji="1"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の手順で利用ができますので参照の上、ご利用ください。</a:t>
            </a:r>
            <a:endParaRPr kumimoji="1"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不明な点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は、■■■までご連絡ください。</a:t>
            </a:r>
            <a:endParaRPr kumimoji="1" lang="ja-JP" altLang="en-US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04664" y="4448944"/>
            <a:ext cx="6096000" cy="230425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05475" y="1831130"/>
            <a:ext cx="4219669" cy="22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 smtClean="0"/>
              <a:t>１．</a:t>
            </a:r>
            <a:r>
              <a:rPr lang="en-US" altLang="ja-JP" sz="1200" dirty="0" smtClean="0"/>
              <a:t>https://</a:t>
            </a:r>
            <a:r>
              <a:rPr lang="ja-JP" altLang="en-US" sz="1200" dirty="0" smtClean="0"/>
              <a:t>**</a:t>
            </a:r>
            <a:r>
              <a:rPr lang="en-US" altLang="ja-JP" sz="1200" dirty="0" smtClean="0"/>
              <a:t>*****</a:t>
            </a:r>
            <a:r>
              <a:rPr lang="ja-JP" altLang="en-US" sz="1200" dirty="0" smtClean="0"/>
              <a:t>*　へ</a:t>
            </a:r>
            <a:endParaRPr lang="en-US" altLang="ja-JP" sz="1200" dirty="0" smtClean="0"/>
          </a:p>
          <a:p>
            <a:pPr>
              <a:lnSpc>
                <a:spcPct val="150000"/>
              </a:lnSpc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アクセスしてください。</a:t>
            </a:r>
            <a:endParaRPr lang="en-US" altLang="ja-JP" sz="1200" dirty="0" smtClean="0"/>
          </a:p>
          <a:p>
            <a:pPr>
              <a:lnSpc>
                <a:spcPct val="150000"/>
              </a:lnSpc>
            </a:pPr>
            <a:endParaRPr lang="en-US" altLang="ja-JP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２．表示された画面で</a:t>
            </a:r>
            <a:endParaRPr lang="en-US" altLang="ja-JP" sz="12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メールアドレス、</a:t>
            </a:r>
            <a:endParaRPr lang="en-US" altLang="ja-JP" sz="12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画像</a:t>
            </a:r>
            <a:r>
              <a:rPr lang="ja-JP" altLang="en-US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表示文字を入力し、</a:t>
            </a:r>
            <a:endParaRPr lang="en-US" altLang="ja-JP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送信をお願いします。</a:t>
            </a:r>
            <a:endParaRPr lang="en-US" altLang="ja-JP" sz="12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en-US" altLang="ja-JP" sz="9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crossstaff.jp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からのメールが受信</a:t>
            </a:r>
            <a:r>
              <a:rPr lang="ja-JP" altLang="en-US" sz="9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できるようにご設定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ください。</a:t>
            </a:r>
            <a:endParaRPr lang="en-US" altLang="ja-JP" sz="9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620688" y="4997641"/>
            <a:ext cx="3096344" cy="1234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メール記載の</a:t>
            </a:r>
            <a:r>
              <a:rPr lang="en-US" altLang="ja-JP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リンクをクリックし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入力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フォームを表示させてください。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メールは</a:t>
            </a:r>
            <a:r>
              <a:rPr lang="en-US" altLang="ja-JP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crossstaff.jp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から配信されます。</a:t>
            </a:r>
            <a:endParaRPr lang="en-US" altLang="ja-JP" sz="9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9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届かない場合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は、迷惑メールフォルダなどをご確認ください。</a:t>
            </a:r>
            <a:endParaRPr lang="en-US" altLang="ja-JP" sz="9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" name="AutoShape 2" descr="https://sys.crossstaff.jp/pointSetting/util/getImageInfo!getQRImage?dirPath1=REGIST_FORM_URL_IMG_PATH&amp;dirPath2=REGIST_FORM_URL_QR_CODE_DIR&amp;sp=001&amp;extension=REGIST_FORM_URL_QR_CODE_FILE_EXTEN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2780927" y="1827924"/>
            <a:ext cx="1439966" cy="3857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altLang="ja-JP" sz="9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sz="9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コードからの</a:t>
            </a:r>
            <a:endParaRPr lang="en-US" altLang="ja-JP" sz="900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アクセスはこちら</a:t>
            </a:r>
            <a:endParaRPr lang="ja-JP" altLang="en-US" sz="9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780928" y="1818556"/>
            <a:ext cx="1440160" cy="1531718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66945" y="1818556"/>
            <a:ext cx="1942375" cy="230425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" name="AutoShape 7" descr="data:image/png;base64,iVBORw0KGgoAAAANSUhEUgAAATQAAAJLCAYAAABpHWoWAAAgAElEQVR4XuydB5zUxfn/P1uuH0fvHREBpaggWLH33ntLjC0aNTGJKUb9x5jEGBN7+xl7r9gbigKKgIKogPR2wHFw/fa2/1/v2ZtzXfa4PW4PFu47r9dyx+23zDzzzGc+T5kZ1wcffBCVUxwJOBJwJNAMCUSjMdhwuVzNuKt1Lx00aJBcs2bNcgCtdeXsPN2RwA4ngUwEtF69esm1bNkyB9B2OHVzGuRIoHUlEA6HzQs8Hk/rvqgZT+/QoYNcVVVVDqA1Q2jOpY4EHAlIoVBIsLSsrKyMEUd2drZc4XDYAbSM6RKnIo4Etg8JBAIBU1FAJFMK/jwH0DKlN5x6OBLYjiTg9/tNbXNycjKm1mkDtGg4rGDpOtXMn6NodUXrN9DtkbdrT+XvMkLedu1b/307yBug4pFo7NPahdiXx0UUrPXeFIpIvlBUS8sjqgpEzbsIvmEKRSJRRaJRRfkZif2MRiLqXFWiAeUrlB+sU1Y0LKpnqxhfVUQU/4lwXZcu8uy8s9zt2+M8ar2GbQdPrqurM3LOy8vLmNqmD9ACfhU/dpfqvvhI4bL1RkViipyaNpvxZcLAyUZaoppJLm+WvH13UoeTL1TH/Q5Lv0DrQ9I/1oeRmeJrthQs7DstAqQZCagWAFBSK62tSZB0fJ1TbacVRyP3ZrmlQe2l/KwYsLVGqfJH9cZCvz5ZEVZVSHK7XQa8QqGwgqGIgoGQgsGwQsGwggF+htRjwwqdNPdVHbpsqjoEa+SNRgU0ueO01Woibm/7CTIZdO+urOOPV+EVV8iVm9saTdpununz+Qyg5efnZ0ydDaCFQqEtHYINDYnU+bTgkmOVU1MphUNy4Sj0ZhvgcXnckotPcq1m1oziYAzUSYEYjW0oHo9cbo+5l+sUQq1M8osiniwVHHuWel50TXoFynvCQUXrfFIkLHkZkV7J6zXvTWxFA/ZZMIYhxANzDK0b6vjj9fV/ilEKRaHwobBcOdlyZefInWYqHwhLU4pdun+2S2X+hEnC1CES10+pIhB0D+4SlVz004+TGIA2omtUV4yKaEBRervIPm3WmpDumuHTymopK9uj/Gy3IhGALKxAIKRAICw/oFYPZgCbq65OnTcW65ZP/6m91s1VViQij6IG0PjY3qJVfEJ8whEFsEKiUYU6dVKXt99W1s47y9WGWVpNTY2RVUFBQet07hY8Na2ANv+Cw5SHYhS2U3bfnZQ7dJSyBw5RVvde8hYWGXCzoAaARQCnaFTBmmqVfz9bVW89J0/xsp8AhisnV0WHnihXbp58X0+Tf8mCBoULhyMG0HpffsMWNH0zt4SCCv8wW+FPJypaU8G0L+02Vq5+O8uVkxcDaf5mSGXMjIlGwmYgRcKxn+b/4bD5jnrGvo/93+Tv1JtCmOrROr/Ca9bJ98FHCixcrJyBg9Xvr7cpd6fBaW1XbUj6+XtufVPqkj8WcTcgFg0FFKpco3B1qbI69pO7oJNc7hh4b67QpmjQp9DGFYoEfcruspNcOYVyAf715mbHXOmq3SM6e2iL58ykVXlnkV/3zqpTVcilEd2zdPpQj7LdEYUjUVXVRbS2KiJfgD6IKs8bVc9CyQvZjoQ1cN0i9f9uujw1NXLXg3I8oFmWBqiFYXzz5qvmgw/lD4XU5Y03lDt+fGzibqOlurra6HK7du0yRgJpA7RowK+Fv71InUbsobxxB6ouEFRgY6kZFLk9eqvdgJ2VlZ8vF0wtGlF18UpVLV4gmF3Z118oMP1jFYT8cifQF3dRB/W+6V5523dU6VP3qurjt+oBLWpmzcJjz1afK9IMaHW1Cr7/rMLfTZeCRHJcUm6eXLuOkWvEOLm79TIzc5S/AwjGX1MPZNHIj79bkIv7GYUF2YJvp6JCgVlfq/aV1xRYsEgRf1DugkL1+dNf1OXMs9OqKDVB6YTXPFoOibb4Eg4qsG6Bar96QZ66KoULu6jdvpfIU9AlBuSbKdFAjWoXTVZo4adyw7C776TCPc6SO7+DuYu7c70xQLt0VOsA2tsL/bpnRq3qIi5dMSZXJw6JMei6UFTvLY5qTVVEoVBsUnErqv0HeDW8u1fZHskdDkk/LFT0nfflqvXJFTU92lCMvzHuE/b7VTVxovyrix1Ak1RVVWV0v6iolej3Fmh/+gAtHFLZzGnK7dZD66d9rKrpnyi4dqUBMG/Pvmo3/iD1OvxE5XTqYkCuYskCrXnxMdXO/lw5dTXyBANGoRJ9aN4OndTn5vvlAdCevEcVH01saGYoElE7A2h/2IKmN35L1Fej0LtPKfz9jHpAY3R6COfI1XugXLvtJddOw40pGnW7BUjBvCL2p2FhFthirMywNxgNgAY7g5UtX666SZ/IP+0LhdaWKFLnVyQckSu/UH3/dJO6nnteWttVHZSOeyUGaA1BgXBQwRWfKzj3LeUoWz4FlL/vz+XutFPM/NwcoNWVq+77N+VePU9eV5bqcrKUN+5CuYt6m7sAhxyv9Ks9Irp8dOsA2ls/1OmuL2rki7h05dhsnT48xpiKqyJ6fYFlZzGG5opG1KPQpWOH56hroSfms62tVfj1t6X5P+B7aRzQIhGFamtV/e67qispUbeJE5W7995tmqFVVlYaQGtPgCRDigG0YDDYcm2LRuWv86ly+mSte+A2ZddWGVpPibjdCuUXqd0pF6v/SefInZNrgKJu8XytufOPCqxabkyyZMXToZP63vKAYWjrn7h7E0CDofVNM6DJANrTMUALxXJtGgo+k6KO0vA95Bq9r6L5heYrfGYxphYDrxjA1YNZ1JqjIcmYmHUKfjlD/vc/VOD7eQrX+BQJhsyHSByA1qeVAO2YlwE014+AFgnKW7VE4W9elm/DehX26iuNukCh7I5NApor5JN3zTTVzpukcJ1fHYaMUmCnExTJis3YWKw5HumaPSO6YnQcM02j8r8536f/fF6t2pBLvxyXo7NH5pi2zVsf0YeLQ6oLxvoEhsYXmJ2HDMnRHn3qc6f8AYW/mqPoux8Y31p8sQyNn2F8Z9XVqnr/fflLS9UdQGvjJmdFRYXRebLzM6W43e70ABqA5Nu4UeufuEt1H78RY1sNUTsp6vIo1LGL+v3lHnUYvIthbpFgQBvfeEalTz+giI+w26a46mnfSf3+GgO0ksd/BDSjZDC049IPaFFftQJvPKHIvBlyEdaP9yXxOwEK2FmP/tK+h0vdesX+DyurZ2kNrM2aovwM+BUpL1fgtdfln/a5IuWVBggi/oAiwbDCgBpmaF6h+t94k7qfd35a9aQ6IB31skfLKuIATVF5FVTX7Aq191RrQ6iTSgMFpr+aCuvCeHLdfvXM2agsBVUc7KrqUG79vTFAy/VI146J6MrdWwfQJn5fqzumVAr/4K/2yde5o3ONGi3cENYb84MNgBYJR2PsV1Ht3T9bR+1an2oQCCryw0KFXnzVmJ1NAVrlhx+qrrRUvSZOVF4bB7SysjIDaJ06dUqrnrbkYekDtHBItSVrtebOPyv83czkdcrJlXvfIzXkmr/Ik51jWIx/7SqtuOFnCpaskaddkbK69ZI7K7vBIe3OL1TPy/8gd0E7lb31vKpnTalnRJCdiPL2PVQ9TrmwJTLY5F5MzuBbT6hu5hS5IiF5c2KRWgNs9TlOJrcJk6xDV2ns/ooO2kXRvHxFAbt6ttYQKADIqqoUWrRQgdcnKrR4sSK+OoXrgQxmFgrEPv5QRNntijTwLzerWysA2hEvebSyPCx3uM6YYHLF/EZuF1G+qML8a6K0jWTQxEurPpOFew0Tj9L22LwEdMibJ683S9eNieiXe7QOoL32XY1un1yhmmBU1+5XoAv2jKUQlFRH9Pgsv2oJCJg8NAI2MVAb2y9bp+5eEMtZCwQUnrdAgZdek2Bo9Ulpth2mZZGoeQYMrfKjj1S3YYP6TJyogjYOaBs3bjSA1rlz57SOv5Y8zABaIBBosclJ1LK2pFhr/nWDQvPnbFqnepYT7dJTO93xlPK79zTXhKsrtfzvv5XvqynGz9bj59cru1vPhqTFGDuqz87E92Sd6iZbIKJQOCw36RTpLJic7z2t0Nzp8m8oVyQUVlZBrrLyyIiOKmoGRljRMIMkomhOvjR0lDRmb6lbjwa/mvmOiOmKZQpOnarAlM8U2VimSCBmXtoPuVI1Pr9JLchxu5XTrkh9b7xJXVsB0A5/wavq2hqNzF2ldu46uQCjuN63v/7k508v+QmR5jrrSP/xMS4FIm59E+ivymiRrh0b0VWtBGivzK3WPyaVqyYY0W8OLNJFYwvkdskws//N8Gl1RViheiAz7DcS0bgBOTpt9wKTs4b5758yTTVfTFWdN6xArlthj9vknhE58QQiyq0JKac6qEhFlco//tgAWv/XX1dhGwe0DRs2GEDr0qVLOkdfi56VPkALh+UrLdG6e29R3YxPk1YKLuAp6qDu192qznsdIJfXq3BNlZbf/f9UM/kteQcNU85Bx8lV1DEWDYU55OSo+6gxhtGVLflBNcWr6hlaLPs7v3c/dR02okVC2OTmeh9a5PsZivjrFKj2qc4XlLt7V+W6wnL5A4qGALSwoiHMTExqt6K9+sk1eow0dDdFs7xm9g/NmqngtKkKL1micFWVInUBA5AR7oM15Beosi6gwKq1Ik3T43IZNtrvxpvV9fz0m5yHPO9VvjeiX4wKqU+7qGFmttgMe9gI5jyTiZsP0U5Qq/5Se4fNxAcYuK7hOSJ7363/zPRqwUa3rhsb0dV7tg5De3lOlW79YIMq/VH9+qAiXbZPkUh7pA1frQrp7e99Jn2DyQUkzsty6dCheTp4lzzjHvD7q7RwztuqrC1VXY5Ul+VWwOVSCBmEo4oGIvLWhpVbEVDR0g3Kfv5dqXi9hr70qorGte20jdLSUqPD3bp1S+/4a8HT0gdomI8VZSp77iFtnPh0Un8Y9fQUFqnTOVeox/Fnyp2dq1B1pZbc/kfVTZ+kCH6ovMJ6dhYbIF7Mr9/fLm9Re619/v9UNuWD+uZGjdJ1OPwkDbzo6haIYNNbTZTznacU/u5LKeg3TCzgzlLF0BHyhgMqWLxQrppaRXHiA071bM2YoYXt5dp9jFzDdlNw2hSFZs1SpKwsFsE0QFYPZiBEn17yHH+0aj6aovDHU6RgKJafCqDdBKBdkNZ24UM76Dmv8rNcumQPqXe7WE4WhZkWEKjzB7R41TqtWV+urCyvBvXppl5dO8jr8cjjdpulRDFmHNHGimqVV1arV/dOKirIbwA1AI933TVD+n699OuxYf1qTOsA2otfV+rmd9er3BfRyaMKdeORHdU5P+YeqPJH9O48n2Yu95tgC8xtSHevjh9ZoK6FbgUjAX1fPlOrq35QSGGRXh4gL5L87XBU2C3BMP+PKhSMKFhRrTVTPtPIdxfqpH8+oY5jxsndhvPQSkpKjN507949rXrakoelDdBMgqy/TjVTP9Dqf/9ZUXJ8kjj5YR8dT7lIvc+42ACaf0OJvv/NhXIVL4tdb03M+laRrjHglnvlKeqokifvVfmkN+sZGst4Imp//DkadGW60zaqFXzzCYXm1gMaQFXQTnX7Hararl2lVctU+MVUucorpLoY4MHWYAHkZxofEvfgcAbIAkEDfgbMWE+YnSPXmN2VfcIxyu/WW1X/94Qqnn0xdh1RzoIi9bv5FnW7IL2AVhWQDnzGa1jKxbtLvQC0+swMsulnfb9Yz771mdZu9CnizjYO9CwFdOR+I3XSIePUriDX5Beu31ipiR/P0LQ5ixQISScdvLtOPnQv5WRnGVCj/aSI3DtDmr9e+s1eYV0ztnUA7flZFbrxrXXaUBPSuAEFOnFUOx05PE89iwBglyrrIppb7FdFbUS923s1rGeWvB5Ayqe5ZTNUXLvELG7C70luHmAGgPEJmN9jn0Aookq/T9NWfaX1tZV68oDbNLL3SHnrk4hbMgi313vXrVtnAK1Hjx4Z0wQDaH6/v8U+NONyCIUUXrFIq+6+Wb6F80wUM7HA0LpdeLW6H326Sdxc8c4rKnvkn4rWJo9yEt3sf/N9Jsq57sl7GgDNACgM7YRzNeiqP6VVoNHaagUmPq7QN18oGvQb1hQpLFLw4KMV7j9IgWCdwuuKlTPrS3mXLifD0JiXMZ9ZjIUZU7SBkdWzOJdH0a5d5Nl7nHIOnKC8nn3kCUW18d4HVPbUsyapNgZo7dTvFgAtvcEOAG3CM1nKzXLpgtExQLNrLAPBkN6cPFvvzVghrzdb7fKzVVblV3mNX3muGl103FgdMGaYFi1fo8de/0zLS+rkj+aataEnTRiiUw/aVXkET+pNz5qAdP9MaUFpVL/ZK6JrxyZPy2lpxz03s1x/fmOtSqtD2qNfgUb0zlOfjl7jJ+vX0av8bJdpb16W25iiXrdLVaFKfbPxK62uWaJwNCCPK7ZQDUCLgVqMpRkgq/89EI6oIlCnz9bOUYkvBmhjuu6qLFZUtNGydu1aA2g9e8b84U0VX51fZRXV6lBUqJyc2OSXbPtuYy2EI6qprZM/EFTXzu1T3uabzSbTB2jhsLwBnza885LWvfg/BUrX/bSNLpeyOnXVTjfdrfwhu6p86WIt/dcfFF0yP7aOMAmj87bvpP433SNvh45a99R9Kv/ojYZnongdTzxXO13156Zk2azvATT/q48qOPsLsQLCBALatVfo0GMVGTzEJNSGQwEFNpTI9c3Xyvp6tlzMVhbMYGr8Hoz52Yy/DBNzxHB5D5qg/LHjlFNQJLfbo6jPpw133aeNTzxj0jcQg7uwUP1u+au6XdgKgPa0V9lZLp07SmYZEIPcTEbhiIpLKjR34Vr16Fyobp0K9PXC9Xp7+nLV+ALad3hHXXLyPvpheYkeeeMb4+MsKfOpLhDS8fvvbEAtBmix5wFoD8+MauEG6TfjALTWYWgG0Cau0frqkEb3ydewnnmmDrSrR5HHMLVxA3M1vGeOsurRe2nVEk1dN1mBiC8W3a2vM75QAA2Qxp1BdqYBtDA/Y4A2Ze03KvFV6akJt2lsGwe0NWvWGPdD796xROqmCgD1v+feNy6KvccMV7cuHeSxChh3cyAQ1JIVazX1y+/UqWORTjxy720HaDlej4IbS7X2hf/Thg9eU7imumHRM/6wrieco24nnqfyZYu18pkHFZ7zheT3NepzI22j75/ulLuwSKXPP6yqqR+apjOjonQdTzxPg69OP6D5XnxEwa+nxQCN6GpRB4WPPE7RnYfGFqsDUOGgQlWVCi5dKM/n0+RauMQsMDemZqjeDAWnWRoyfqxy9t9P+f13kje/0ICZea6vTuv/c7c2Pv50DNCiAFo79fvrrereGoD2lFtZXpfOHOlSj3auBoZmk4LrMKHrc/ymf7tSb3yxypiVB47upTMPHS6/P6hVa8tUF4jo0ffmqbTMp2P2GaTj9x+s3GyvUTzurw1K/5sV0eINUf1mXFTX7pUWI2CTMfP8jDLdOLHYANrIPvkaCqDVJ/UCVAXZBAHydeDQAsPSKGt9a/V5yVRtqCtRRGwfFEtdMWs22ZfAgFoM0MzPiOQPR1QZBNDmar2vWk8feJv2auOAVlxcbACtT58+TWGZ+b66xqfb7npexWs3qHvXjjpo35Eav+cwFeTnGr0hY6F0Y4Xe+3iWvp67WJVVNTpswh46+5SDfxJ02tzL0sbQyCkL+X3KwT/k9RpQK5vyvjZ+/LaCG0qU27Ovuh57hgpHjFFF8SotevB2Red/LU8IX1vjsze7TpRnFyjq8agg4FOWrzoO0CLqdNL52vnqG1MSaKoXRWuqVPP8wwp+NSW2AwZRzKL2ihxzorTLcLPcpSGdBGD11cpXWizX5E/l/uJLRQgYYH5yH1nURx+hrDF7qLBrH3nJxTM7j8Tym2BoJf++Wxsfe1JhTE62siksUr+//a11AO1JYi4unTbCre5xgGYmiWhUy1av0+Tpc1VV49OK9XWqinZQfm6erjx+uAb17WQUCyXeUOnXf1+arTWlVTpy3AADarnZngZA8wWlJ74Ka8mGqK7fW7p2r1Sl37zrXpixQTe9vkol1WGN6A2g5ZslqIAZ8MXSqxF9cnXc6CJ1KYyZhwQD1tSu0ecl01QW2BhLhlZs77QGllYPZrC1mOkZY2hT136r0rpqPXvQbRrXxgFt1apVRmf69u2bUqfB0O5/7E3NX7RS1TWsyohq8MDeOu/UQ9S1S3vNmrNQz732iTE1CUAVFubpmEP30nGHj28eQ6urq2vx9BkO+DXpt5dpyFEnqPPQESY5lgXcXq/X5FW563faqNtYqtm3XCvXD9/IhY8tiZn5E+nUZ+Y37NxndkWIDT62cgHQhrQGoD3zoPwzp0gBNrGT1L6DdPwp0tDhcrFvudnvLWarhENB+diVA3Y2Z4704SRFK6uk7t3lOf0UZfcboIjbJW9WjvKMqemN5W4xgGp9Krnjvyp99ImYDy0qedq3V/9bb20dk/OJqNwel04Z4VG3QleDyUl1CFhMnrlAb3+xVIGQW2E3M6dHowcU6IQDBqtzh0LTZsxT/Gv3vfad1myo1uFj++rIcf1/BLSo5AtG9fTXYS3dGNX146Vrx6W6HVFKY6PhopdmlOqW11ZqfXVQu/Yp1PDe+SrK9ahdrltd2rnVqcCjTvleje5foC7tYoAWA6+Iyv3lmrJumlbWrFAgEoyl3xAcwOSsBzQbKADQKgG0dd8ZQHvBATStXLnSjMN+/fql1Glcu6akTO9NmqnZ3y5WVa1PtbV+Y3YW5OWovLJG2Vle5efnqlOHdtp//AgdMH43tStMfQNJw9DSAmh1Pn122gHyRCPydO+j7G495CWiuft4DTr6FLmzs40/ae20SVp2y9WSv66F26bGggKdTr5Au/wq/Qyt+sn75P/yM7NcyaBMh45ynXSa3MN2NYBmo7GRMHtt+eT24JvKVbC6Qv4F8xVdu1be3XdXXvfe8ubmmY6vq6s2mfM5uXEmZ61P627/j9Y/8pgxVaFung4dWg/QHg/J5XbphN286poAaDRzWXG5Zi8sNVG9deUBrSnzyxUs1767dtHh++5m0jcAvrLqgB5+c77WbazVwXv00mFj+tQDWkxcMLTnZwe1HEDb261rx29+oXtKIyLJRS9/WaLbXl+qito6TRjeXkfu3kuDu+WqfxevCrJhamG5oz55XT55FJBceZK3s+TOUigaVnWgWtNKpmtBxSLVhuriggOkBdX706JEPKOqDPg1bd132lBXo1cOcRjaihUrDFsfMGBASt3HtWXl1fIHQ5o9d7G+/HqB1q7faECNvMcsr0eFBXnaeVBvY4ruPKiXIQ4dO8TWS6dS0gdotTX69OS9lV9XI3d97rg7L1/9Lv2tuh97ujy5+YqEQiqbPV2L/nipwo1ENVOpdGyWxRSIqPPJF2joNX9J9baUrotUV6nq8XtUN31yvckZlTp2kueUM+TebYRcsE9jeoUV8Nca5pWVXW9KYoKGiFaGlZWTK48ny3SKYXLm+hp5PF7l5BbIFXUp4vNp7d//rfUP/8+sHGCftVYFtP/5FXW7dOyu2eoCoCUQJ7NldjS2XGjFuhq9Pn2NijfWqntBUOceMUwd2xcawCqvDuh/7y02gYEDR3XXwbv3VE4WJmesb2BoL88OamVZRNfv49G1e7dONPC1L9fo9td+0MjOX+nCQwZr7KgjlO11yxUNSIFlcgVWSaE1igY3Khr2KepuL1fh3nIV7Go2pAxHIyqt26gPiz/TgorFDduTsxi9IUBAcCAcUVUQQJun8kCNXj34No3v1rajnMuXLzeANnDgwJTGFVHO1975XAP6dtfwXfpr2Yq1mjL9O307f1n9Vt452n/cbtpj5GAV5udq+lcLlJebrYP2G9U8k9Pn87Xc5Kyt0eST9la+v7Zh1093bp66n32Z+p1+sbyF7cyypVBlhYqffUjr3npBoYrY4tYmzc4k4ooBWtQA2rBr0svQALTK/92lus8/afChAWhZZ5wlz4iRbI1qTJOA36esrBx5s7KNX8yubjArtepNUvO3+l1ucT1Ho2wFbRldjqK1fq257V8qeeh/ZtdezHQArd9fWyPKGdWER+sUcbl0lAE0dwOg2fWOiBpQIp+nqsavlz9bpeUbgsZcO32/7uraiX6UKmqCevKj5VpfVqf9R3TVhJHdlJ3lNr4r+oalR6/O8WtVWVjX75uta/dunY0QP/xqib6a9ZzOGPK6+gz7mXJ7XSRXaJ1cVZMkwCxcLoVrFI2EzObD0ahXUU8PuToeKne7USxFUTga1vT1s/XB6qmqDcMWYmBmdtioDxJgcgJo00vmqypQq1cP+Vub96EtW7bMABqnladSCAr84+4XDSsbOrivjj50L+XmZGnOd0u1qni99tp9F/Xu1UWLlqzWe5/M0tqSMh2y/2iddfJBKQcFcHG50gVon5y4t/IDtbFQrMttli15dxmlYTf8UwU9YqFd1jYCaiXvvKQ1rzyhYHmpIsHYzrXNKZahdTn5Qg1LO0OrVMXD/5Vv6scNUU4XgHbOufKMHG224vbXVSs3r9AwMANY9lO/7tT83/5ejxLW50YAhVw2kjLd/pCK//YvrX/oURNIaFVA80c14ZFqhV0uHT48R50LST6NSZ3E2hlzFqi2LqCdB/ZTu8JczVtcrFlL/fJF89WzU47O2Le7cnM8hsVU1IT07OTVKq3wa59hnbT/bp2VkwWox7oSQHtjTp1Wl4d0/X65unbf1jkZqHjpx/KsvkldclcpZ8B1cnc7Xyp7WaqZJlcUplwfnGHhfMStSJhJJVtRTzdl9b1Q7ry+Rle/K1uk15Z/pJK6cpOwHR8cANhYMVAd8mvW+vmqDvj06qEOoDXX5MTZf9cjr2vR0mIT8SQXDYf/fnvtKq/Xo/KKGr369hTNnLPQYEhRuwIT5TzlmH1TZmhpBbRJJ45XO4WV3b6TWbLkKSiUu0NndTjsJPWZcETDekCzzY6vVmWff6zVzz+smkJiqogAACAASURBVEXzDdA1p5igQCSqLqdcqOHX3tScW5u8NlJVqbIH/y3flEmGofEud6fOyjnvfLlHjlTY7VI2JqZZ41gPZvBSe96AWQNZH8lsYGqxRfb24BjDVmFqgbDW/O0OY3JuFUB7qFxBuXTo8Dx1AtDqTc6SjVWaNGulVq2vUriukplH0ax2chX0VMd2eZowrEhD+hSaPiQuU+kL6YWp67ShMqDxQ9prn2EdjKkXz9De/qZWxWUh/faAPF27X+scpBEueUWRZbfKo3Jl9b9W7s6HSqUvKOpfHOtns9U5IAag1YNaxK1oxKusnifK23WC8actLFui55d+pFW+jQpFwoad2URb8zMSlS/k11elP6jGAlobNzkJCsDQ+vfv3+SY4gLSMr6dt0wffTbbgBoAR85Zn15d1b1rB323YLnq/EHl5+WoqDBfI3cdZACtb6/UF7+nDdBYFTD3jhvVsVsP5XTtIU+79gqGQgpyXHxOnjy5eerQb6DyO3eVB6c6Eb5gQJXffqU1Lz+u8hlTFKlfN5mSdBQLpXc99SLt2gqAtvHef6n2s4/MbgywQQAt+4Lz5R01Sp48UgNiKQqGdSVjZ/VLuGx6R+xaQ9UaZhv8bKGqKq257d8q3UqAdsD9pQrIpYOG55sIoF1U7vPVadm6Wq0oDWpDDScmyTj5uxRla1C3HA3onmuCCdTfBDiCEX35Q5XKqoIa2jdfg3vlmaVGMX8h30f13jc1Wlse1G8PLNS1+6fu2E21/7kusu5lhZf+Ta5ohbIHXitPpwMVKQHQltYDWmwp1o+AFgM1KUtZ3Y6Qp+dRHCGmmaXz9OziD7XBX2UAza4cMFtwk0tIm0IBfV36g2oDfr162K0a18YBjbQNAC31KKcMgBWv26gvZs0zaRqVVbXys4lDKKKsLI/y8nLUsxuJt8O0+4jBal9UYIIFqRYDaLW1tc2z95L5tAhrr1nFqcUqnjlNFd/NVrh0jaIk1rJ8KBJVVv/B6nviOeo5cg+Tq2aSMCMR1SyerxWP3qnymVMVqT+8tKkGWB9a11MvbBVA23DXP1Uz+UNFicYyjDt3Vu6FFyhnzzFmx90YkIFlsYXQDeZlw3IOy9ws4MWcUz+me8Rss0htrVb/9R8qeeRxM3JiJmd79b3pZnW7+OKmxNCs71msPeG+dfJHXTpgaKE6FgJosUfYvK06f0SBUCwfC4BiVUFOttswlHglASTCZq/+qLwsK0qILgBoH86t0rrykH57UJGuPaB1DtKIrH1VocV/l6LlytnpGmV1P1ahtc8rWv19LEGjfnM3A2j1ZqdL6F6esvqfLXeH0QpEI3pjxed6bfkUBfC11beV9po21++BB6DNKV1kAO0VAK378Da99Gn16tVGvqkm1lplJd+vqtqnufOW6f1PZql0Q2znW7fHrRFDB2rCPiM0eEBPk/LV3JMcs8gRTQegRQIBLZr8vlY986CyS1bLZdhW6Kc713qzFCrqpE7Hn6Mhx56qnPZs8ywDYpXfzNSyB/+hmkUoYtOlAdBOuUi7XZdekzNcVanV99wuTSMowCqGWB5a9hlnyDtiZCyx9ie+MrCqHrji/v6jiRnzLcXnrjWEAwMBlT7woCpeec0ETQD67E6d1f5X16vH6Wc0LYhmXAGgHXj3atWEIho/pECdi3IMaMUXu79Z/D5nm3tFsutMUCAQ1kdzNqq8VvrtwR11zYTW2aY5snaiwov+qUhog3J2vkbZ/S5QuGyKQuveVjTInvdEAmIMzWXi7xyLWCBPh1Hy9jpGIW+Rllav06ML3tWCipUNG1Q2tLkexQE5X6BOczcsMUztlSMcQGvu0icrU7tNVSAY1PoNlXrrgy/N6oHxY4Zp7zFDTYRzS8CM56cN0MJ1Pr1z5qEqKi+Re3P+MI9X4cIiFR54jAafer7a9ehjWEnYV6OlD/zDRD9j5zxuvtigACbniOtuburyZn3PHmhrPvtEix+5W4GSYuPbErSXQ1I4U8D6x+J2do3tU1tf6qf1hh3IzcaU9rv466A5YUXZudZXa8w5TsYqHD5ao/9yq/J69mpWvZu6uNof0TEPrNDS9VXaqUtUPbsUbgJoTT0jle9pakVVrb5a6ld2bjv99pDOunz/1tmmObLmTUUW3qlocL38Bbsrf+hVZtPKcMUcBdZPUzhQGVumFo2Bmcedo6yOI+TpMk7+rE5aHY7q2cXTNH39fNWFSfROaKH5v8vsdlteXaFlvhJ5vFl69pAbtX+f0cpuw7ttsDgdk7NXry3X02AobIIBbI7QoShfuTnZSdd3pqJ3aQW0UG2NPjh+LxXUVbOrc+PFEBmXQjn5yh9/sIZfdr0KzO61Li1/8l6tfvoBY+YZU6GJwt5V3U69WCPSzNBAH44sWzV9qpZMek/BmppYferNzKb22m+q3j+lRPXt5Ag1t1sdBw7Wbqefo9yOndJ+iG1NIKKfP75Ic4oDqqmuUCQIiDYt52a1x17szlZ2YRd1KfDoiv076YJ9WmfPrLplb0qL71ZWZL1CkaCqfJjLse2AYtSsnhnDzMyHVRok1WZpaiBLd1S79W0oqpDRt7iteRsmIGtyxla8Rz1uFSpXTx54gw7aeayyzbretlkycfsgw9BqamparNUwtE8uOUlZq5bEfGZNPZGM89x89bvs9+p3xAlmqdTSJ+7T6mceiJ2e3hSgcX9eoXqc9QsNvfCX6dcocpDYb96s5WStX+sX44tjuVhurll5kO7CeQWvfblcd709z+y5jy8jlYmjufWIWd9us20PC8b/cPJo7da3Y3Mfk9L1NWtnq2LWHcoPLpQrSgAnDszME+whAZyV4FYw6tWGYJY+82Xp2VqX5oYks5/KTxyElk3H/YzGEuzyXNnaLa+/njz7FvXq0M2sOWyrJRM3eEwboOFDWzn5XS1+6kH5li9qGpBQNY9HnQ8+TsMuuU7yeLXw0f9ozdsv1p/PuXk18eTkqsOY/bTLBVeo4y67tVWdala7WV5SVlWrZz+aoQdf/0RllfXMs1lPSeHi+sDI6J376c/nH6uRg3srP6f+2LgUbm/OJSF/lcqXTtGKKf9SsHpN/Z4Zmz4BH1pN2KUZlbn6vDJHCwNubWThuQWyuC3GN7m7/hq8cMN776Q/nPBzHbTrOOVwmE8bLuvXrzcTYiZtwZ02QDPnUAbZaz8U2602lUK+FrtzeLwG3PBdAYxN0zvQ0G3ugdm15W2QUxGzvSa2ky5RzLD5tAY7i68PyZE5WV553W5zIElrFFJfWAUQBthWzlDYXxPvzax/pUt1EWlBbZbqIu7YwnNzMlVKmlbP81wqKijU6IHD1KWInDs2KGy77AyhZOIhKQbQqqurt4ZF1Rr67DzTkYCRANFMJtXYVlSbqjNH7Jmcsi3UdJtz6HHHzlZwipSJx9g5gOZopiMBRwJbJIFMPGjYAbRGurK1zbGmNCjZXutN3eN870hga0qgvLzcuC06dmydgM+WtMUBtHqp4Vuy21BvazCzHWnOxTT+p/pT27ekh517HAm0kgQqK0lcjqp9+/at9IbmP9YAWlVV1RZ6Fpr/wky8AzALBoMKmDVlIYVZf7qNC2DGZnV0kP04rG0bd4rz+p9IoIrTzqJRFXFmRoaUbHaTbsuABpjV1dUJfwBhaJZcZEqJHecVNmvl2rVrZ4DN7PDhFEcCGSCB6upqA2joZqaUNg1oJoWB/LmVKw2QZVI+jVUQ6si+U507d1anTp1ia9Wau2I3U7TNqccOJYGamhrTnoKCgoxpV5sGNMzM0tJS4dxkG2HLzjLJh0ZdMIPnzZunnXfeWfn5+cYUdYojgW0tgdpals7J6GSmFANolZWVbc6HBlD4fD798MMPGjp0qGE+mQJkicphtsOuqhLbtQwePNhhaZkyetp4PXDVMGby8lI/lam1RdZmAQ3Wg8/M7/ebcwUzFcysAgBqc+bM0U477WQofiazNPyRixYtMnUcOXJkRvklt3RAIfvc3FzDRlI9h3JL37W93MfYYdwgl0wpaQO0iRMn6rXXXjPt2m233XTppZe22Lb+4osvjO8IUyudhU7Ad/bdd99pxIgR24VPCr8ZQIHfgu1aYJRNFbZ3Yc+q3XfffZNLN/edvfjbb7/VtGnTtN9++2nIkCGbBaZvvvnG9FXv3r1NxPizzz4z/c9upj17spvK1ivI6KOPPtKRRx4pFDwdBUDDxMItMXbs2HQ8crt/BmOIkkzGCxcu1G233faTNmJd/OIXv1CXLqlvqc070CV0av/999fMmTM1ZswY0w/JgmQG0CoqKlpkcgI8CxYsMIpPwTRiWcSJJ57Yok774IMP1KNHDwM66Sw42lF6zM0999wzpTQNgOHBBx8091FOOOGEhvY2t268l04688wz9dxzz5mOAjCaKoDa7Nmzteuuuxolaio4QLCDo8Zsv8Q/f3Pf2esYwPQlfctsTJuTRYHJR7r//vsFAFIvJgwiYH/60580bNiwlMC3qbY353vq8+qrrxr55uQ073AWdPnhhx/e5HW4J373u981+DGbU58d9VpAhpJscsUctTvaooNvvvmmjjnmGE2YMKHhevQE3frwww+Nj5gJkPF42GGHmQCYxZIlS5aYZzFZfvrpp8ZV1KFDB5177rkGH+IL/d0iQANBX3rpJTMoLRWnMbyUDGIA4KGHHtLcuXMNwB1//PFJ/wZjeOCBB0ySHmkKPI97qHDXrl3Nd0T77DNoxJbOxJibvA8B8r6mzE3A7O6779YhhxxifFjFxcV6++23dcUVV2wR+0A2+MTI37nzzjt19NFHa9SoUU3qPWYnrJIABn6LZCkc9Acg+cknnzTk1sVHoW644QYzKFMBNCpE2gjghMxQskQQZXJAFpgd8eczfvnll2YmTTe7bkxI8YyAOlVUVBilp75MiDAD5BBvSdhnxX9Pv7AtTmKZMWOGxo0bl/IZlE125g5wATpBSTbJ8R2k5vPPPzdpHbhKyCKw/jb6CB0lIMeYgnntu+++Zlx8//33ZpxzH0yb/pg1a5YZf4AjoLh06VLjzkg0/1sMaFTglVde0RlnnGEGmB1MVklgWQwE0HXKlCnaZ599zKBM/BushQajhC+++KLOO+88zZ8/3wAaQMZ33AOiM0j4bMlMbE6LCgYNOxs+fHiTYEaHffzxx8KkYlDQIYAG0VGoMwP39ddfNx3LgAGI3333XVPfyy+/3HSQZXb2bwAiDO3000/XPffckzKgMTjx+/F+zLhkikT7qBuy4dxEAAllojDo6Qf6pjFAg4lNnz7dDN7G2A1KyGSz9957a/LkyUa5ADTYmAXmN954QwcffLCRl9WJZGMYmY4fP77Fw5v6MIsnAiiyYlY/66yzzASC2c5Aize5qWP37t0b9Usy+GgPfWuZQ4srvAM8ALlQEidWO7kwzpgM0dPCwsKGyZA+Z1xzHZMeOgs2HHvssWZsgg88G7B6+eWXddBBB+nrr782P9FN9IrxyGlTaQc02Njzzz+vk08+2VSawcQHJTr11FMbqKYd/MycDGjoZ/zfUDAahNI988wzOvDAAw2g4ZeZOnWqAQ6oLQKyQAGQ2pn4pJNOMuyvqWITaQE0fEt2ltncfY899pgR9CWXXGKA0JokmGAAFrMQAAxTYVYBDB555BEDgIAJO3siJwY2MmGQce2VV16pe++9N2VAo46AGv4czM6mctLoAzrdHjOGolC4NxmgIQtmRGQO9U9m0sKKYTlWEXH+41NCqQFRFA4Z8MHU5RkWYJPJGJBPR2ImgEZJdE+gL5g76Ec8QKfKUHkm+gpDQ2czKfG6KV1v7e+tZZOoJ9bc5P2MYcouu+zSoE/0OeOISQRrjL5jojnggAPMtegLYMdkzOTDOEXn+R6d5ieuFyyCpIBWVla2xT40GgUjYZAywCmYaE888YQuu+wyw16YgfERwbyglzQg8W80gAGAecm9hx9+uGFjNJrrGZTWXuZvAAxKOWnSJB1xxBHmu1QWyVpzBCDimXaW2VznM4ABJQANc5Hju5588knDUCgI97rrrjP1pm7U/fbbbzcAC2vhWnwEsCuuo2wpoDGg8PMASjCLxvxogIt1jFuaz6BEmWg3soP5QvMp1nxHwWCuySJX9Cv1RsEADhSOfrCAxO8EEVBWgDuV/kjXoGMQURLrzWSDbjII4mWV2P7G6kGfvffee2aCbe7pRulq2/b8HJgXupK43hOSwphl8gQjCOAwdihMvFgKYAbMbMCAAT8BNMYAJij4wv3xhf53bdy4cYsBjYcxC2JCwZgoVOSUU04xFcEMePrpp7V48WKjVKeddpoZ2Il/wzZm4FNZZlIcfgAajYaJ8B2gQsE5CzAyaBEGpluqzl8GHeAJc0r1HuqBaXjVVVeZttGmW2+9Vccdd9wmgIbSQ4n//e9/G+bFu2AvdCptQC4tATSehaxwvsNwk6VvsPEerMROGgxkBjyyAmwBGjugcQEwi+LD4HdMUgsKNlePa1FAZIf/gpkxXnYABnVCeWHpTEz0W1NBi9YYqNSZYAaTDuDKQMLJDOjCJv/xj3+Y19q1u9a/yGSMhUChPbAyJg7YAjJDXzI5VaY1ZJmOZzIBQlJwRcRHQ5kcX3jhBeNDY5zsscceBsQAMLCC/qDv0Dsi5ZAGTH70nz7GomMcMtbii5nkN2zY0CJAs6BmAYdcHdCWl8OA+DtKhv+BwZTsbzTc+sneeecdw264FoBDkXgGDabYQZfo/G2qA+wABaAwk1JdhI6CI1DsebuQHV8fAIcpHM/QEgGNdj/++ONGHrAgZiI6eEsZGm3ENIQFMcgSzU6Y5/vvv29SZwYNGmQij7wfZWJgowDIE2XALwR44VxFpsx28SYV0ScUDL8UzwKk6MP4awAG0nWQC2yU9tNv2wLMrFmPmUJ9MXPwNdJXlHhTKFFXrG4CzM8++6y5j/sZTOilY2o2NbqSf8+EwBhBD5nc7cTB2OM79IeJmUkT1xXAhzvDTogW0JiMIEzxTBw3F361TQBt/fr1LQa0LWvuj3cBMrA2kJcZHiduKrlWzXmvTablHhQ1FXPTPh9QA1TtPcwEABPsFDOU3xlIAAcsBRZqTTGiNIA7QMLfGBwADwACm+Jvzcm2tkm2tIHJI94pi6LAXO17AFHqwjW8zzISFMkuxm/s/fgnAWTqxn3J+oNJgnbzfNqd7j5rTv/agAj9TJ2pT3OBiEmTPoGB0uZMShptjiwy5Vr6BF2348ROHIn1A6jsWEAf7YSI/qFTjD/01ZIQxhJjLnEdKePBVVJSss0BjQEGYFBxZvh0+l/sPmcIjRkYRrI9FzobkMSRSpItILolu3Agl23BpLZn2Tt1z2wJGEArLi7e5oDWWmKyYAZgMgMwcxMZSdXcbK16tfS5ANFXX31lTFnLROy+9y19tnO/I4HtVQImPWT+/Pk7HKAxuAEzu1uFzfDHH7QjsBLaAJslegpFx0SChu8IbdteB5NT720vAdwqrkmTJu1wgIbvwzoQoaHY7jiHM3lXjeaqA2YmPgZ8C/gp7No6WCh+Pac4EmhrEiAotUOanLAV68C321njIG5qmdP2qACJ24YDdNu7Sb099oNT520vgRYvfdr2TUitBjsikNmWO2ZmajrgXNU2JNCixeltQ0ROKx0JOBLYXiTgANr20lNOPR0JOBJoUgI7BKA5OVVN9rNzgSOBNiGBLQI0ezBvpvhv4gHNycdqE3rrNNKRQFIJNBvQAA+iaIBapuQ+2bwz6sTvzmnjjrY7EmibEmgWoMUzM7twfEuW3aRb1PFJtORj2bWT6X6P8zxHApkggcb2IsuEum3rOqQMaJaZwYDI9wDQMsW8sx0M4JJsys9tuVB6W3eq8/7GJdDcFJ5McavQIptbGU8s7BjMBGKRCXqXEqDZNZH8ZDF0shNXtmVj4pUUQMMkdgBtW/ZIZr4bIEA3Uk08BiS29cRNnS2AsRsI2+6wEsS6VyAXLPmx50xYN1AmAfHW1IYmAc2CGQIEzBCg3WiNimaC4Cyg2Q3+qGtzt47ZmkJ33rX1JYBusByO7Y5Y25sKU0PP2fmFZXPbwl+MHrP1DhsiAmJM1qzfZacVy9bYQofDsqkj45PlP2xl31Y3pGwS0OyshoBYI2mBIpPs+ERAcxja1geMTH8jO66wky2bDfJ7KgMeMGHzSzbMBNhSuSedcrAnlLHRod0PDGCLZ5iALuOSusHS2MSTHWWaOnMinfXMpGdtFtAS/WbxQsokQItE2NtLZtZ1TM5MUq/MqItlOgADx6SxzUwqm2oCIrAetieHBZn9tlC0rVSoNxt22lOtmjrUh00POfMhcWfhrVTdjHhNo4BmTU1mgx9NTU9DpZsCNOg9e7MDgj16dFdWVvJTrKPRiDZsiJkBdEROTrb5P0yQ/6cyK/IMKbZlUG1tjRMUyAjVypxKoMOAE+cqcOyejYJvDpzQJSLm6P5ee+1lDpTZFtuLA2qwSg4GsdtgNSZZ6sn5FeawkK0IvJnT02r8oGEEyYwAsFhKG1/xpgANxeEgBPYH5+DQxJNfeBbP4KAETo7auLFMhx9+mNla9/PPv1B5eZmZbQYOHGRAbnMlmQ/NCQpkkppt27qgx/ihOBQbs7M526/jM+YQD/avZ//7bQEU7MvPKV6wtc0VzqwA1FJhn9u2R1rv7UkZmvWb2RSN+BNbbFXiAS1+v3572Aan7nB0HYcecNoRdD0REAEzzAA6i0M2AD5YGScRcUQdhTMGLN1vTAwOoLWeguwIT0Y/sRaSARqAZQNdMDlYUDzgWUDDN4Vub4v0CMYSx+k1BWicXMXxioljbVv0ITLESsNfmRiAAVcgSa2RLbEJoFkwoxJ0ZmN71scDGn4rzn1kr3uOmGNraE424oBQTmfhCLt405Hwsz0qjCPUOCvyqKOOMqf1cB1Un5O/OZkboXAMPKCGcABB6gXjs7NlPKBZhUwGwtuiY513bnsJNAZo6A8OdHYyZoARBOCkKzbMtDqVKYCGFdMUoHG0YqYAGuOWs185YYzf7STBhADg2pPE0m1JbQJodD4fACGZqZmMoVFZ8mMAJyg9hUNeOQ7sZz/7mTlyjWuI0ODLWLJkiTneirMPObrqnHPOMQ2MT7WwSoj/ALOVSBMgx30oIMzPgqQDaNseNDK5BomABpDhD8M049BmdIlBRkoH1gI6SmoE+sqAw+Tc1gxtewI063/k6DowAWCzOyqTZsL45ShJ8CHdxGMTQOPFUG86e3POxUQfGoAFe/r444/NWZD4LC644AKdffbZxozkkBJyaDgZGdTmPZy3x4G4F198sbkmsVAPlApUZ9Z86623DGDaw0kt/XcALZPhZNvXLR7Q0D1ACuc5Z2+SloHflsnUWg4MQA6hwYpAxxxAa14fMh75MGY5Q3b69OkNskTm+PnIl7PJwM17+uavTsrQ6Fg6HTRtLKEwEdAAKAIBHMiL+UllR48ebU6exlzkMFEiNSAyCM07nnnmGdOwiy66qNGj6wBKjrj75JNPjDmw5557NpwAnsgWqZNjcqZTPXaMZyUCGgwNtwjpGAwwmziLDuM2gVWQKoGJh/47gLZlemCXIkJkvvnmG+MqYvziYoIstYY/chNAs3TRpmsATMmy7uMdfSAxjnzYGaA2btw4A2IAEMoDqHGGJLY0CgK9Z6a8//77zcnUiYCGIFAuDrsFCPHF8VzMA6JN3BMvjHiGhh+E/6ebym5Zlzp3ZYIEEk1Oqx+wM8xNG3TCikBncXPgQrFjwAG0LetFy9TwsTPeGZOM3dZgZraGjUY5403PZBWwIAIjYkaDQXEPJiQfZj0O9sWOBpGZCeOBke+SARrMje8wLVGqxYsXGxBE8fC34ftIRPZEQAMQmQ2c4kgACSQLCqBDdqkQlgQuD3QNlwjARgCK4gQFWqZDFtToA3tgUWsws80CGl9alkSFoIeJFNGCCBSd1AuACMUgagQDo9I0AlYGkJkTWeKS/TAjJ06caADqiCOOMOdLUqwfjsABzxo4cKBxHhIyb8ynFw9oNkLlAFrLFHFHuntzUU70hKATOosuYxVwfSZFOQmekbZB3RJTIOgnO66IckImnDy0RrQXyg1QITD8afF5I1awdD6UkmtQilQXhXMf4AP7YimKRW3eyd95LwBG5zS1Ls0BtB0JftLfFnSKINWrr75qIm7xayHRW3TWTsCJO3EAeETkSD0yB9lugwx8TGDcOURfkyUF27F36KGHauTIkW3aOmlycTpmpF0xYAHL7hAbPzukXw1Tf2I8oOHItawy9Sc4V+7IEgAESMMAFGD+TJbxJTGfscF8cbnMZIsjG+uD37cFoJFOwhpUrBprCsfXHzAGbIcPH258VKksF9xR+7tJQEMZECKgxmxlzclMFAhAhsnKz0zIls5EGbXFOqEP6LD1zSYC2uZkgiuEPEoAI91JoKn2hXXdQC4aW7aFP9BaM6k+d0e8rklAS/SnxS8VyTSBWECjXg6gZVrvbLv6WMc0gACYJfNDNVa7+G2ztgU7s/VKpc7bsn7brnd/+uaUAM2CGsoQn3SbKdTWdjazF45TOrYtO0YzRbkyrR6pgEKyOjtAkWk92Xh9UgY0HmEz9y1gQHMzpbNt/hwBCkwDJ8q5/SihU1NHAumSQLMAjZdae57f7cL1bQ1qgJlNM7E7eLZmrku6hO88x5GAI4H0SqDZgAZ4AGo4WQGyTAAOG2qnLrCzTDGF09tVztMcCTgSaEoCzQY0HmidrPy+rdmZrY+tSybUpymhO987EnAk0DoS2CJAa52qOE91JOBIwJFAyyTgAFrL5Ofc7UjAkUAGScABtAzqDKcqjgQcCbRMAq7S0tJoyx7h3O1IwJGAI4FtLwGCgq7Vq1c7gLbt+8KpgSMBRwItlACbDLg2btzoAFoLBenc7kjAkcC2l4BhaBUVFQ6gbfu+cGrgSMCRQAslYFYuOYDWQik6tzsScCSQERIwm8g6gJYRfeFUwpGAI4EWSsABtBYKoM9ncAAAIABJREFU0LndkYAjgcyRgANomdMXTk0cCTgSaKEEHEBroQCd2x0JOBLIHAk4gJY5feHUxJGAI4EWSsABtBYK0LndkYAjgcyRgANomdMXTk0cCTgSaKEEHEBroQCd2x0JOBLIHAk4gJY5feHUxJGAI4EWSsABtBYK0LndkYAjgcyRgANomdMXTk0cCTgSaKEEHEBroQCd2x0JOBLIHAk4gJY5feHUxJGAI4EWSsABtBYK0LndkYAjgcyRgANomdMXbaImnJ9aXFysbt26yefzmbNdu3bt2iba7jSy9SWw3QBaeXm5NmzYoD59+ohKt/Xi9/u1atUqc6By3759t5uDlWtqanTPPffopJNO0saNG/XNN9/oggsu2GyfRiIRrV27Vvn5+erQocMWdz1gunLlSgOmPMsprSsB+o2yNQ8i3y4ADcG88cYb+uSTT/T73/9e3bt3b92eaIWn28FUV1fX6NM7d+7cwFYArLKyMjP4EhUCecyZM0ePP/64GZi//OUv1atXLwH6DPxkhdPkM2EyoO4PPfSQunTpov3331/33XefTjvtNO22226N1j8QCOjll1/W4MGDNXbs2KTt69evX5MgVVlZqf/3//6fzj//fI0YMaIVetl5pJUAB5FXV1cLvcvNzd1qgkkroKUyaONbVlRUpB49ejSJ4OvXr9c//vEPcyuzOULamoPWsiHMo+aUeICCmfzvf//TihUrfvIIQKiiokI9e/bULrvsorPOOst8D2AtX75cZ5xxxibsBXncf//9hq0AkP3799eJJ55o2M6LL764SRWpP58//vGPhs1trvBsmHBiiW9L4neWQQEYqRRY0ueff65f//rXmjx5skKhkI4//nh98MEHBqQTdYLBAZtjYBQUFPzkFbyb5/3pT39qEqSQ9dVXX20+Y8aMSaWqzjVbKAGwYN26dcrLy1P79u3lcrnMp7VLWgGtsUGb2AgLEIceeqh+/vOfNwpQ3IdgXnnlFT355JNG0RszOVBWmMxf/vIXAw7pLHTMo48+ahhTKsUOMkDGAhRgCODQudZkps4ffvihVq9eba57/fXXNXz4cHFyzWeffaaTTz5Ze++9twE8QJy2c8/bb7+t7777Tpdffrmqqqr0xBNP6PTTTzcsjXckFuoPw73ttts0aNCgpE2wQDZ9+nTNnTt3ExNv9913F59kwEbbXnrpJX399ddJnx0PeExip556qjGXL7zwQqPkABpygYF/+eWX5nvaa/WEdzbW77W1tWaiYKIbNmyYeX9joIys/vnPfxpZI+dkJRWml4oOtOVrmIDoFz64RAoLC01/bneAhuKiTJgImyvffvut/vOf/+iKK64wM/PmGrps2TKjhJgkxx13XKOPfeutt8Rg/Pe//62OHTtudmAl88Vszr/CgC0tLTUDL5ViTRsGJh8Kf4N9jBw5UqNGjTLOcNjJDz/8YAYY5uD8+fP1zDPPGABjgFoz7N133zXsDXOLdsJkDj74YO26664G8D/99FNjbgF+AG9iYaLBEX/HHXdsAmgWbN555x3NmzdPe+65p3kPfi7qethhh5nHUbf33nvPgMZRRx31ExZlGRQKnGzyWrJkiaZNm6YFCxYYUMR/1qlTJ9NP1pzmXt4P4+Q7dMJOJEx8jZmaVueY7DBJGUDIGXBMDDYQhAB0YamJTLU5TC8VHWjL16CT4AD9yKSEfgBqW8OXllaGlkon0kD8JoDP3/72t0YZA8+CjaCcDMZf/epXhoEkKwjwzjvvNAzqxhtvbGBAdoaHsTHgAZFHHnnEKDqDCuW3BcChPvEzfSrtSXYNJttVV12lc889V0cffbS5BHYwe/ZsPffcc8Z3BMjQ6ZiUmIx0NvXDzHzssce0xx57mAE6depUc/8RRxxhzK0XXnjBAMGMGTMMi6ItDM6zzz7b/M4zEwsmGQD117/+9SfytoMYdoVpcOSRRxoGxmyKHAFNW3/qC8DADmkLzDqV6CT3/N///Z8BRkCHfoClJboNAL0HHnigoeoAHP2OmUl7403NZMwNZnXRRReZ6/773/+aOtKX8WXp0qW66aabdMABB5hr4weYnYR+85vfOObolip+/X1MSvjP0CV+50Ofx4+3Fr6i0du3OqDBzhhYDBaUqjF/GGAGMwH4ML0YDChtsggnQHbdddcZhnLJJZc0MD4G09///nedcsop2meffczfYSJvvvmmbrnlFuOYtgUQYhBff/31GjBgQIvkDZu54YYbzPNgJBTYHWA1c+ZMzZo1y7Rl9OjRZhaLH1iADP4i5ITpt/POOxug2WmnncxzkAsyAKSsgxtWhcIAAMn8fJi0gMVll11mGJb1UQF+Dz/8sAEBgJVgCzLi/QxsGHS8r4mZFlORyQNQPuGEE5qcdS27pZ2bi04DUiUlJaaNTFCwV8xkZBjPuLkO+eErBMQtc+P4MgAWWQJoFCbB+IIZj0tir732MsGleDPW8a81T+XRBfqJn4n+MSYT+oNJkmv4PxMTf7OF+9B1QC6dQLdVAY1Z9+6779aaNWv029/+tlHGxUD76KOP9NVXXxmlBbDwo2G+YZolRuvwG6Gof/jDH35imjCY8K8w0K+55hqjwAwaBgmRLkDOFkAIRzszeGMma6pdji/stdde07/+9S8zSzEIrdlFXTCd+TvXAEyJBcaF/417YGT77befGYTx7U4cgIl+vvhUBwALkAJUeA5yZOAjU5zz1157rXm2Nf0XL15s5ABgJoI7z4XRIXOCDChtugtsEAAmgEI/xbMz2jlx4kTjAzvzzDM3CRJQl2SARh+gezAH2BgMfd99920AZAfQmteLABWuESZqgCpxUsbEtEBl8w3jXUvcD3Nr166dMUfTVbYaoKFQzLqYH4DLuHHjks7ugBkKy2AmnI+fiEHP4EfBEUQ8sCEITFgGIayLQRtfABBMSRgICkxhsACumIUIgEHK4MaHA9C2JM+NdsJg+AkL4FnxZhedhxLQ2Y35Gy3bAJCZ2Wg3zO7iiy82z8PUTHRwwzZ5Hr4+AJF3YGYOHTpUxxxzTAO7gxHjj2MAA0j4pwDPeIWEyWDq33777UnB/YsvvjCpF7QTZz6Fd9vARUuV0/rFUHh0AZ8hhUkA2RDYOPDAA83PZGZvIqDZNBcAjUAKEyqT5ZVXXtlwvwNozes1xiETD+OIPkEvzanlLpf5GR8E4Fr00eal8TsgR8GyMCCUpgjoVgE0ayagaPiCzjnnnEZBA5OQQAC+G3xmCIaBzazKjACwYbrxTBtBhFnB5I499tikOVuYVSgxZhSAgv8JBzkAOGTIEDNrY5pivjQVpGiq261JDbPAeU5HxZtdOPCTpSYkPjfeSc3Apf2AFn44zC2eiYMbkxRGCfhTMNPOO+889e7d25j2ADwMDADEhEeesBPrT4LZ4quzBeW76667zPssICfWDXBlUiAAg0Ki1AQjmHwOOuigpkTU6PeJ6TGYJaSvwHgpPBswhrXC2mzkNTH6nQhomNxMpFyHXw094hrqC5jj13MArXndZk1G+ozxgwwBNiL0lPgJkmvtB71FX/iee7g+nSkdrQ5oFsyeffZZY/rhHAY0Gss/szTWRrrixWyjabAQUhUAKT4oOeYmSajJCpFE3n/ppZea92J+AWgwF8xOfFUPPvig8cM1ltaQSndbkxpGiVmbrD4AMhE4kmE3xwQbc1IzOGF83Gt9aPjX+D9sBbADtJAxaRqwOwANAMP3RHoH0VOAF4ZFtDme1SJb/H+AngXkxLbDtN9//33TRt5FBPPpp582gQL8eVtakqXHMLENHDjQsFL6jo/1teEmgL0B5vFRUAtoyJi+IJDB/fgQmSSZLEh7wR1xyCGHGDOcdjg5as3vOWRJVgOghjXBB+sjkXExdrkO1s3vTEgWzJr/1sbvaFVAY4DDhvC54ACHCZBPhl8GExDw2BKHIEJctGiReS7mEQOrMROWpjMrWB8SimtNGtgagifyiYBhVY0FKZoSujWpYYs/+9nPDMNMFqYG0Mg9I3ixOUCzJuXvfve7nzjmARPaDuBgujMIeQ8pETBWJgQCHPi2MLHwdfE7TA6TFXOUmRTmA8MC1DDlKLCzjz/+2Jh5JKomA2T6FBMfVsjzUFCSnjFtYTtbmhWO/ABdJqj49BjAlj5JtlIAk8f2K5FsO0laQCNoAXNEzjB4G022OkHA6amnnjJpNASeCAg5SbdNafqm3zOerBnJeIZ5JVvdgi+cvmgM9Jr/5k3vaDVAg8KTcsDgsI5oGgIbYjanwdB/2FVzfVb4azCfJk2aZBzsMK3mPgNRMDgZwNTTLh/aEqHSVgDi+eefN8CNSZ2Y0W6fCzsD1FEAZJDoA7KmJs5SgBizzyaM8gzMvVdffdXUF7BjAMLCUCSioUQhMUUBAoCTyCUmPJMIQGsdsNyDbxFgxXSjLlwHCE6YMCGp+W77lCgxrA9zHeAFCGgzkc8tLcnYmZUFkw6DwdY9WaItbbAJuRbQYK4wTpimjYDG1w8QRR/RJe5FHg6gbVkP2mRa9BrdTQQ0u3KASTIZg9uyt24FQLMJqgw8Bi/mAIPcOo/jc61QUkwgzIVUFgsDQAxEQAgAgZGQVtAYeGxOSIAiA59gAMC6OYbX2HNsfWChU6ZMaQBu29Zk91lWAePAdPrFL37xE5bKAITxkGoyfvx4w5LiwRrQgVUx8G6++WbzE2YD+0W2+NAY+EQAMaMxAQEea17hh7I5eQArdYBNwtowHTF1yeCPT2mwmff47+hTAIJ7bDY/5jv1hBGlkpuWTC7xycs2QouZiE8VUOZ3/IIwOHxfmM3xUV/aZN0UFtBoB2Vz/WHZOwOQpVgOoG0ZtNBnmJ2AFRYBAGcnbWuFMd75jk+6ggCJtU0rQ0PxARxmPOxjTBCYQSJ7ovH400gyBQww9exASyZOO6CIZKLgmBfMqMmevbnuiF9rirkBEBBIYKFyqgwv/hnUB4c1AxtgjgfuptSCdhMpBJTiE4YBFfyDBCySmXyYlAAV9SaQgYwZ6FxLXQB4zEtmSYICsGMYrDWvqCfRXtqLXGGVBFlQMFjO4YcfboDBsiNMSiYQ2grD5n0wRjuJoLhMXiQD8y4mhlQKz0rcJcTKFlDFN4a/kHxF6gVzJNmY59vv8MdS18TlSo3loW2uXk5QIJVea/wawAsZMhHSj/jLYMBMFDYHDZ2ib3FXbImrKZUapgXQrCLi34HCE1KHdSWj+bZSDATMDAYvTIkQOg76eKpqGRAmISkVzKb4OvDXbO7ZiQ230TMETn4bLIhBQj2JHKbiN7OgCsMCsAEWnot5RlsTmVRiHRLXF+L7gWkBNjAxW2CMdulTvCzwDwFSgA8DHYXAP2RnPBgdAM81sC6eAchghhJZtuYVDIsoKKwncckSEUvLZuLX5fI3JhC+TyYvmxQLS21sPWeiPOIz+/nOLn1CtvQT/i5YIPWkrQA8gAkLRHY4+2GjtJPruN4ytlQBLT6qiukMaGI+OztxpAIdP15jzU0YmnWV8C1AZlM2mDAhOfQXk1B8km3z3rb5q9MCaFb58W2QBEqFUzED7YDC/KKB+GHiwcUuhyHKxaDku6aAI1lzrX8GZzkDH8WPH7ypCBRmCFNhlgEIcSRTUm2rvd++Kz4wES8rBjMlcTE2pjvJpHbHDu6nHUQzkYuth+0LgI9C3pWN3CYGRzbX7vh1ufFZ+Ju7B2VNdceNxGfS1wQbrGzjTUhme9gsZibfU6yJyvvw6XENQQoAkIg2xab1NFbneL8d7eWdBFoScxlT0Y+2fA3j2EaeLRtDJy0LA9TIO4PFwfhxiQB8rVHSAmhW+WnM5vwVjTWgsVQNO/PHK/eWCCHeP7MlgMg74wdrqiAWX9fmDPZkbeSdsLH4ZNxkcokHImbEVBnolsg1nffYvk4m26a2D0ImtNu2FVlTmtLFxE0HUgXudLZ7R3iWBTQmZgDFOv0TVwYgbwCN7zMa0HaETnHa4EjAkcCWSwCwSgZk8U9k0gH8KBntQ9tyMTh3OhJwJNDWJGAXtLdGu9NicrZGxZxnOhJwJOBIoLkScACtuRJzrnck4EggYyXgAFrGdo1TMUcCjgSaKwEH0JorMed6RwKOBDJWAg6gZWzXOBVzJOBIoLkScACtuRJzrnck4EggYyXgAFrGdo1TMUcCjgSaKwEH0JorMed6RwKOBDJWAg6gZWzXOBVzJOBIoLkScACtuRJzrnck4EggYyXgAFrGdo1TMUcCjgSaKwEH0JorMed6RwKOBDJWAg6gZWzXOBVzJOBIoLkScACtuRJzrnck4EggYyXgAFrGdo1TMUcCjgSaKwEH0JorMed6RwKOBDJWAg6gZWzXOBVzJOBIoLkScACtuRJzrnck4EggYyXgAFrGdo1TMUcCjgSaK4GUAI3zITmWip+tdeJxcyvuXO9IwJFA25EAB6xwEEv8QSvJWp8SoHERgAaYOYDWdpTIaakjgUyRAAercL4nx+ABao2VlACN8x8549EpjgQcCTgS2FYSANTsgcUtAjQOEG2tc/S2lXCc9zoScCSw/UmgtrbWnMDuANr213dOjR0JOBJIkIADaI5KOBJwJLDDSMABtB2mK52GOBJwJOAAmqMDjgQcCWx1CeDA55PuzIitAmjBtRWq/XqFfF8vV7jGv9WFt7kXejsVqHDfnZU7tKc8HfIzqm5OZRwJ7IgSAMhIraioqDDNa9++fdqCilsF0MrfnKPShz5R7axlivgCGdVHnqJ8tTtwqLpefYgK9hjQZN2WLl2qO+64Q6tXrzbXHnHEETrjjDPUsWNHrV+/Xo8++qi+/vpr+f0x4O7Vq5d+9rOfabfddlN2drZJ/nvttdf05ptvqrKy0lzzy1/+Uvvuu69yc3Mb3v/BBx/oueee08aNG7X33nvrvPPOU/fu3U3ycuJ7kt1vH5Ts2r322kvvvvvuT+pgr7fPImpNPb/66iuddtppDfXnOv724IMPqqSkpKG+Vg7Ip7HvkJFT2rYELDMDzL744gt16tRJI0aMEKlf6ShbBdCK//yK1t87SaHyWikaTUe90/cMt0vebkXq+9+z1en0vTb7XAbrX/7yFw0cOFCjR482s8wnn3yikSNH6tRTT1VVVZWuv/56DRkyRHvssYcBqGnTppnOApC6du1qQGLmzJnmns6dO2v58uV67733dMUVV+iAAw4w9wBCN998s7p166YePXroo48+0oknnqhjjz1W7dq10xtvvKF33nlHANM333xjwtRXXnmldt55ZwN48SXZtZdffrmZEVeuXGmUavLkyTr++ONNu0aNGqWePXuqtLRUf/rTn/T+++/rd7/7nc4991wVFRWZR1Pf++67T4cddpi5h3f269dPgwcPNvJo7DuSGp3SdiUQz8xmzZqlzz//3Iyj/fff37C0dJifWwXQVlz+uNY/ODnzwMzqltul/g9eqC4/P6BRbYNZPfnkk/ryyy/185//XMOGDTM+gMWLF4uBysBeu3atrr32WgM+xxxzjMjPA1BgQ1dffbUBNn4CBGeeeaaZnQDB//znPyYxmef27t1b8+fP18UXX2z+f+SRRxo2CLj16dPH1O/uu+/WwoULDbNjhQZMDzADcOJXalDnxq6lLgAy4PTMM8+YegFmACpgN3HiRD3xxBOqrq7Wrrvuar7v27evAS/AlO+uuuoqcw/XU39+0tbGvnNWkbRdMKPl6FtZWZkZQ3zWrFljJvaxY8caS4bxwFhKnJSbI7WtAmjLL31MpQ9Nbk69tvq1BtB+MaHR9wI8sCZY1kUXXWQAhmKT+BjMK1asMICGiXbccceZzsH8mjNnjvk7gHfnnXfqV7/6lZmV+B5QfOmllwxI8HdMUzr9z3/+s+bNm2fAD3YHawI0uP7DDz/ULbfcYgDy17/+tfbZZx8VFhZusuwMBWrqWt771FNPmfoxW/KOmpoa/e1vfzM+DhQOhgh4jhs3zpjN3EP9YIvMrICwNau5trHvuNcpbU8C1szcsGGDsU5mzJhhwCwQCKhDhw7GCgHM+AnLZ+LOy8vbImBzAK1ev5oCNAb3DTfcoF122cUADB2QWDAfAYZ169aZ75lpAIizzjrLABPmJ+zluuuu0+67796wXOztt982LOmaa64xoAKTWbBggaZMmaLHHnvMAAds7aijjjLAZWc5fGyAKObtpZdeqkGDBm2iBE1dmwzQYH+A0tFHH21mz9tvv92wtAsvvNCYydwD86M+vJP6wVj5DsbX2HctmXnbHgzsOC0G0GD6uDcwMwEzu5AcIoCVwTjBosFPPGbMGDOxY3E0V2ccQEsR0FgjduuttxqT7JJLLjGCbwzQhg4daoAJ84tZCB/U8OHDzewEC/vNb35jTFJmIQoM6bPPPjPfcS+dCPMDjPA1PP/88+rSpYthSZh9AB5BB8zdqVOnGhb4xz/+0QCMfaatG8q0uWuTAdrLL79sfIWAJzMo4ApTg7UBXIBWvFlpFTKZORr/3Y4zRJ2WNEcCWAq4RSZNmmQADb2OX0BuXRHoDywepjZ+/HjtueeeRv+aA2oOoKUIaHQADvJ//etfhoUdcsghZnU/fjVMP0xMOs360ACX7777Tvfff7/2228/nXPOOeb6G2+80bwRNobfC1YHkB144IE6//zzDXARRcT3RhAAcw4gxTzlHiKF9p28g4jqX//6V8P68LfFR0oxHZu6NhHQULabbrrJ1JEgBexr0aJFJnprWRuO/0Qz1Sp4MoBsjvI71+6YEmBi/+GHH8wE/P333xu3BmOKCQ+WZgMG/IStQRgYY/hok7lTGpOSA2gpAhqXMdhfffVVvf766w0dQDAAsMKEtEEB60Ojc55++mljTv7+9783AAGr4m90LgXfHGkZPAP/AR1cXFys//73v5o7d665hudcdtllOvTQQw2wwfz4nmsxhYl2EuVMNDlheU1dmwhA06dP19///nedffbZJiUFsMaEhlWiXJi2ME0H0HZM4GmtVqHDgM2yZcuMNQKo8X/GDxFya5biZyPCju6SLYCrhokfXU+lOIDWDEBD6AgcoGHfJQrRGYCIgY9ZynewKmgzMw/+AjoP3xuOfWYlQG3VqlWm03gm32FKWqc5f8ePxTX4GmBJ+LAs/SY3bfbs2aYO3A+Q8UmWFtHUtYAV6Ru0AZ8FygQj43kEPqD71OHbb781z99pp51UXl7+k3viTYLE5zXHXEhFYZ1rtl8JoPuMEfy+gBo6hY+WYBOWBfrMBI8OMeEz1vCnTZgwoSGto6nWO4DWDECzbMk6NPm/TVfADwC4AEYMYrudkt1J017HPVyD+cn1FEu74zsr/hq7I7D1NXBfY3VI7PCmrqV+1IX68Xz+z7v5fzwYxUdz7WZ69p74dyY+rykFdL5vWxJAP/Dp4mrBdTFgwADjL8OstLoD6JGLCTngWlw2kIRU9lx0AK2ZgNa21M9prSOB9EsA4IKNLVmyxASx4q0Tm+KBzw3rAiuF6DmAZnabdbk2W6HtAtBcXrdyh/VS/p4DlNW7o9x5bPctRUMRhUqrVTt7hXzfrFS4wrfF0m8qbWOLH+zc6EjAkcAmErCgZiObia4Jy9YwQSkwuFTyGDMe0LJ6dFC7A3dR0ZEjlD+6n1mm5M7xSgBaOKJwuU++74tV8dZsVbw5R8Hi8i1Sn60JaPFmIJ2UzM9kTVVrkmJiUpzlQ1vUvc5NGSgB63LZHOuyrhnGSCr+2IwGtKzu7dXxlD3V8azxyh3S3ezUUfddsXzfrTbLqHJ26mZAztOlnfwL12nDo5+q7NWvFCqJLfpuTmkK0KDACCs+fwYBAzA4NJuiwtTFPgNwYjkTsw/OeJ6Bf+D/s/ceYFoWWd736ZxzoEEQASUYEFBAFCSooCJmnTFO2EnvhH1nZnf23dn07bvv7Mzs7MyoEx3HNSdMIGIWESWKqIiKiSShE3TO8bt+5+G0xc3TCfCh6a77uvrq7ue577qrTtX51zmn6vwL85t4mq34EGfgf0xyTG8611ZCe9M2f6+XwECRQJ8GtIyLT5dBP54nSacPk/p3d0nlsxul7s1t0rilVJU+fli2pJ07RrK+NEUSRuZJzdotUvSLZ6R25SfS3sXJL+E6tztAY2WG/DNW+AiQA2CsCrJhll3N3Z2pYKubpH0QPwDc+MzSn0ghYiMhy9gERYkvsCWDFVCyDtgSwnYO9udYGtRAGaS+nV4CPZVAnwW0+OMyJf9H8yT7hmkCnxpsHQBay75aaW8OHYIQFRsjcYMzJOerMyTnq+eItLVL8a+elbJH1vU6ntYdoAFApG8QqATcSNPAWnJXM7GmLOkb0MOdtO+xrgAprC62ergAiKXGHjdy2IYPH67J6WylYH8On3GvWXUAKu+ljJ6s+vR0IPj7vAT6gwT6LKClzR4rBf+8QFImDZfyR9dLyW0vSf1HhQpa7hUVs3/B4KyREpMYL7UbtusCQVsviSS7AzR7J4DGPjL2hrFXi/1i7AljeZnEdTbY4oqy/4wlaVZouAA0gAorz5g6rUzACncTCw2rj1QjAI6layxBAI0f3sF9pB+xH4ysAn95CXgJfC6BPgto2TecJQU/vURiM5Kl8GdLpOzBtdJaE9rMGryi4mIkOjFOJDpK2htbpK2p5SDg667TDwXQSEOCjwyQAWDYBQ04kccJAFlszAANPjU2DXKva6HhWuJOspEVkAS4cEcBRX4ASsALy5D0KoAPQPUWWne96r8faBLos4CW9905UvCTi6WtuUV2/2ShVCx55wvlUzsUQLM8R4L2uIpkBABA7HwmJuZeWGgAGlaX66pyD24kgAZokZzOhRWHe8riAXE0wBNrkN3TAJqbsznQBq1vr5dAZxLos4A26IdzZdDfXahW2a6/XyiVz2z8QnvxUACNVCR2M1s8DcAi4I/bSTwtGEPrzuUkDQRAwzojeRcAw+IjhxJrjP8BP+iC/PaNL3Q4+MKPUQn0WUDL+85sGfQPF4s0t8rOv39EKp9+5wsVcU+6yhtGAAAgAElEQVQBDUCxRQEsM+JdxNAAHiwsi6GxKhmMoXW3KEB5JOTiggKOLEKQmIslyGdYbAAbgObdzS90OPjCj1EJ9FlAy/7yVCn4p0skNitF9vzHEil7aE2ngX4yCVLOPkkSTxokTZ/tk7q3d2gGQW+ungIariPgZTuciXdhTfE5FhnWmm2KDcbQemKhsSUDkGRVFXCjDJhreZbtGwAmK5892ffWm/b7e70E+oME+iygpc4YLYP/5VJJmTxCt2EU3/qiNH5cFFbmbLDN/9vzJXX6aKle+bHsvf1Vadi8p1f901NA61Whzs2AHJYdbBa2FcO+ZtsGsTUsPKw6Y/JgsYFYGvvS+Aw3FsD01tmh9oJ/rr9LoM8CWuygDCn4uwsl+ytnS8ueCin54ytSsWiDtOw70PKKTkuU7C9NkfzvnydxQ7Jk712vS+mfXlFLrTfXFw1o1MUYMrDkXAsraPX1pt7+Xi8BL4HPJdBnAY39ZRnzT5dBP7lIEk8ZoilPVc9ulOpVn0r9pl3S3tIqSWMGS+r0kyTzsomSNHG4NHxSLMW/fEYqn3231+d/RgLQ/MDzEvAS+GIl0GcBjWbHDc7UtKacr5wjCSPypKW0Sho+KZHGLcXKtJEwPFcSTx4i8YMzpKmwQvbetVLKH1ojTbsrer3FIxKAhoWGNdYTGpQvttsPLp39yk1NbdImIknx0cpm4i8vgWNNAn0a0LDS4ofnSOq5oyXjkgmScsYJEpO5/4Tl/QrXWt0o9Rt3StXz70rl85ukadteZeHo7XUkAc2YOVkwsHQoXEw23pIBQO4noObex/e4osTHeM7yRbmPWBrfA4Z8budgGkB2xtgBf2RDU5tU1bVIW1u7JCXGKFghnvhYymuXljaRhLgoqaxtkQ+2k3zfLuNPTGWPstTWt4rlZXB/WnKsJMYfeJBxb+Xs7/cS+CIl0KcBjYazghmTniyJ4wokcewQiclKlqi42JBMWls1Z7Ph4yJp2FwoLXur1XI7lKungGYrmATrLbEcACJoD+jwGSuUHF7CRltyLtlmQTCfrRikTnGCElsxuI8zO6G8ZtWUxQJWOVnVJCOAz8gqYCMt72XhoKSkRFc7WUBgMy7lkV3AnjjySN0MhOaWNln9fpU88kqJVNW1yvTTMmTCialSuK9Jhg9KlPLqZtlX1SITT0qV7YX1sqWwQfLSYfsQqW1slTXvV+nf7dIuxw9KlIunZssZo9MORbz+GS+BiEigzwOaSiEqSqLiYyQ6PlYkJlq50PTCfGhr11Sn9kNId3Il3BNAs5Of2eCKJUWKEyuQcKPDgQ6YsG+MrAHLCrADU8kgwDrDqmLXPyAEswafY3nxLNYXGQCkR5HuxD40LpLUOc4OCw8QBDQBSKPpBhzZwwb/uuWO8lx1XYu8sL5cHl9RKi2t7TJ2WLJkpcfJpq01IYuvrV2SE6Jl1umZMm54sry+qVJ2ljRKfla8JMRGiUSLFGTFS0Nzm6Qnxcqg7HiZOs4DWkQ007/kkCRwbADaITWtdw/1BNDYVIvlxZ4wEsQ5rYmtGDBjcCgKAATgQPHD9gzSlLCasKYAITjN2CDL/jJSo7DAOOqODbcAGmXwg2VnB6AAjuw9w5JjAy+WIaBH+hRAxv92Kg6Wm7ulAxArrWyWXSWNmtOfnhyjsbHPihtkW1GjxMdFyaknpEhuZpw0NLTKixvKZfOOOklJjJbstDjJTo+Tgux4aWxuk7SkWMnNjJWp49J7J1h/t5dABCXgAW2/sLsDNKwzQAqLCqACOEhJwjIzlxEQYh8ZlhdAxQ+uIOBlYId7yrOAD/dabAxAozP4DXDiepqFdtppp3WAIeXhdhI3A9CwELH4KAeQdS9iZOs2V8uDLxdrLA0wSkqMltWbKqWmvlWio6Nk1HFJMumkFGlpFVnzfqUMzknQ+zZuqZEVGyskNjpkyZ1QkCjzp+XIOacemKMawbHqX+Ul0K0EPKD1ENC4DRePTbDs5Md1BGhg2wDoiHPhOuIuAkr8TcwLlxP3EUvNjsEDkHAjsdyw9gBELnM9bTEB4MNCI8eTuBoAaSctEVuDaogsBdxPAA1Lzr2w0NZ+UCX3vxgCtHlTsmT2xEwpKW+RT3bVSUJ8tEw6KVWSE2LUCgPEqutb1Wp7b1utFJU3eZezWxXyN/QlCXhA6wWgcStWEzEzSxrHQgPoiF8RyMddBJAAMLPk7FguXEzu5X9iaLDdApAAGa6qxdewArHAOBiCezmT09zVoIXWFaDhZpZVNauL2doukp0WK6lJMbKvslk+2lmvgDZhFGAosmdvk7yzpUZioqMkLSlGisqaJCMtVo7PS5T6plZJio+RxIRomTLWx9D6kgL7uhwoAQ9ohwFoWE7E0IwSCPAhKR1ridVHrC8sMWJqCJrAPeDF6iRuKa6ouY9Ydq4FxtYOvsf6g4EjaKERQ8PCA9DMagtaaLic6z+qlsUr9+qiQF5mnLqPO4sbO1zOnIxYGVGQKCMGJ0lJeZPExkRJYnyMbC2sk4wUH0PzgHFsScADWi8BDYHhcmJpscrJ/wCRrXwCNLiJ8JgBbFhi/OZ/LDD2pQGABPIJ7gNuWGOUw4IBFhjghquKKwlgERvDasPyw80ERLmPz7ECsd64P5zL+eZHVfLOp7WSnBije8/OOjldKmtbO1zO8SNTpKGxTcqqW6S4rEmiokVGD02W196tkNffrZSkBKzKdhmcE+9jaMeWbg/I2npA6yWg2cnPPAYgERdjMQBBAlwACyuaLiOH3cO2C2JuABWnRWNZYaEBcoAYrqxRblMO78LCw+UEuABRAA4KcD7D8nvrrbfUimOBAhc2GENbualSnnitVOJiomX6+HS5ZFqO1NS3yXtbaztcSKy3ppZ22bq7Xkorm2T0sBR5f3uNVNe1ypmj0zSuxt41LDz2sfnLS6CvSsADWi8B7XA60qiGWDQgPmYLDfzmO1xWO3+Q37Z5F+C08wn5bTE6ygHgAD5idkHSR4Dq/e21sqOoQU4dmSI56XGSnhwrlXUt8jExtLhoOX1USkeTWBhobmnX2FpjU5vG1lISY9RNbWxu1+wBnylwOCPAP/tFS8ADWgQBravO7Mmhq70dDOzyB6RCG2hDe9C4PED1VpL+/mNFAhEBtN0/fUxK/rBM2moa+6RcYrJT5Pjf3yjZ15/VJ+vnK+Ul4CXQMwlEBNCg8yn53UtSs+qTPgdqgFnGReP1/ILkicf3TGr+Li8BL4E+KYGIABrUPjBiNHxYKO11TX1KENEZSZI8YbgkjM6XuDyf1tOnOsdXxkuglxKICKBB50PyeCiBvJc1/KJvj44KnekZGy3QFfnLS8BL4NiVQEQA7dgVj6+5l4CXwLEkAQ9ox1Jv+bp6CXgJdCkBD2h+gHgJeAn0Gwl4QOs3Xekb4iXgJeABzY8BLwEvgX4jAQ9o/aYrfUO8BLwEPKD5MeAl4CXQbyTgAa3fdKVviJeAl4AHND8GvAS8BPqNBDyg9Zuu9A3xEvAS8IDmjAH4yDZt2qSfcJwcJy9Bvuiv/i0B+n316tXKAgxPHadxBbnl+rcE+k/r+hWgMSgBIrj7DwWIYIRdtWqV9i4stLDKwjwLxTZ023D828U5mbyD05f68+CH7puDYWDMhSWXtj766KN6RihEk3bdeOON+v2rr76qB8Ycd9xxSlbJhaxeeOEFmTdvnrLuPvnkk1oeF/fxLLTldj+f817OZ6BMGH47u2DrDdc/vbmfOlFvOzt11qxZygZs9enJOxgnzzzzjLz++utKumkXIHndddcpm3BPxiRnR8BajHzGjx+vRxUGLxvndooYxx5C/X6o494tv7c61Nf0IKKAxqB57rnnlDs/eDFwr7nmGsnPzz9gYCMwFKg7BaA8FIXDRxg8nYFMsA4cFnzZZZfp/c8//7w+j5IxQDmEhBPQGWTnnnuunqVp1yuvvKLPAHQonA1oo8zmO2b+p556SumxKfPZZ5/Vvxl8DG4UBUWfPn26ss6uX79e32MyoO0o9owZM9R6OJSL5//nf/5HKb65wikY9XjwwQf1XASU271QbMCG3ygMZyRwsDL9wYlV1B95Uz4KRls4to+BxUEvgMLTTz+t5yYwSXD0H6dj2SlXUIgjf2QCA69ddgBzd23nfAfrH+jNbXzNnz9f5syZcxAYcv4CoHPBBRdo/3ItX75c6z5mzBjtR9oKBbpd4Z4J9gX9B8U6Zz+4MqTdHCzN2akGkME+ccsaMmSI3g8DMXJF9kEgXLduncqecynwKJjEeY5xg9wAVMaZOxGEA+Vw/c4kwruxVKmvjRfe9eKLLx4E2IwD7rODszvT40MZu4fyTEQBjYNC6EwGs10IdfHixXLxxRfrj1lBgMEjjzyioMHBIG+88YbOWHQap5cDRHQa3xtIMbDpDO5HyOFmf6sDh5OsXbtWFixYIFOmTFF+//vuu0+VcebMmToYKAOQYbDjfi5atKhD6TnoBAWkvl/5ylf0XE7Ab+XKlTJ37ly9/6WXXtLZltOhGBgbNmzQMzjPP/98reOSJUu0PVg03Pfyyy/r51OnTpXy8nIdPAwQDkMxgDa5oHiXXnrpQROAydUAlnJ4B/Lj9CjqxZkEKAoypJ0ADcfxMdMbcy798sADD2jdLrnkElVy6kDfMXEATJyBwOfIDzBcuHChAgVl0Fe4bmvWrFGwpg28B/kjRxSBz5Hxj370I1VeyqbPsf6QL4MzJyfnAIXGmkOeJg/qQL9jRdKHtI+Lz2kfEw73Gojs2LFDJxJkAtggX+7h+EHqPnToUH0f/WEXJ3gBelhu1IfxxmSD/F3LEnp0+hBQBbTt+upXv6oygkqdCzCizvSlXVY/JnXGB+OKvuGehx9++IDJBoMAWTKm6F/G+de+9jWVOeOPi/cZzTv/cz9tQD42nsL1O2MOcGRiRg4GyNSHOgYBG13kPiYk2sekj9eCHh6NK6KARofzYxeDi8HBzM+gAkwACZSRmZ8Bz0Bn0HMfHc09DD6A5sILL1TBI2SUFAChs+g0nmFAMNthttsA5f0M/mXLlumgRjEBEb6/9957VRG++c1vageZdcEgx3KjQ03p3Y40oDWXFQWgY7Fazj77bB1wxv/PgGegMai5UDraxLtQdmZB6sTMy6yIXLjf6k8bt27d2jErooTM/sGL9tFOBhflA54ANW2hHQx83o18AALqbmCGEgE6DGIUnv4xAMHNZALiiD7KBxwY9DzDgEbWPHP55ZdrlQAorDDaj9VEe5ALykQ/049XXHGFtpX3A4yAHeBPvUxRrH3Ul34za47+YmLi2XPOOUcBhu8IHTBpXXTRRWqJGYhQbz7HeqSuAAsASTtQTP4OunmA0+9//3s9XYv3cLoWfWRl0Dc2qU6aNElB3voLBeMdTHJYgLyDMmi7O6nT77yXCYTxa0cTIidk4k42PE//ATz0J+MDuTDmsIZ5nvq5VibP0O9MbFjR1JE+x4NYsWKFTh5cWGg8R10Yk4yRq666Sss2/TWQZeJBljfddJPqph14bXXv94AWbCCDDAEyQE2A3IPp/uabb+rgotMAK0xpmyHpZOIVKBodh0Ixaz3xxBOqtMxajz32mP424boz+2uvvdZhRTDL2eBjUNHpPIMi8B3lYH2hWFym9AAGSs7gBhBNwRh4lA/IMnB4zsCAZznliWcZ0LhTbtyDAYalxPcANQrKQHJjOY8//rjWhwHJfQw+gN11SVFO2oL8KAc58D/gh3vCe4iVAE4M2KAC8z2TDe/mO9qGjKjz0qVLFbywvhjAdlAyskEOTEIoPu+kL3iGvuSz2bNnK1Bh3fBu7qX/kRGTCJMX7+Fz2kZbqYvJlrpeeeWVaiXZBaDhLiMD2os8KANLGFCjHxlfBiJ8hiUIcNA25EJ53MPfxPlomyvze+65R18HgFE+IAJo2Lv4zix/+pPyrM7UH/ChTfRnuJgY45nxgrwBJ9f1pt7uZGPtZsLDI2AMMaExZqkzMiMsYPFOV+fMuqYdgCvvCbrJQQuN8RJcJGGC4jn6G/kzYQPYboz5aIAZ74yohRYMINJZoL4pjAkB6wxlMesE6wJQwNqxAYGlYmdRci+KYUrLLAgIMlCCMzudCvBhktPxDAS7UCIb+JQNWDLjMRC51x1oWFrUiRnZjVUg0L/+9a/a4YAo1psbAwHQ7rzzTgXgb3zjGweVi8UCiAJEX/7ylzviPOZqYm1RHwYTSoQcUCI+s3oQYwFYcV0BOv6nPsyiBgbEm/jMFCI4AOkXFMR1vSxORNn0EaDnhg+4nwkIS4zBjWWEpYcFwDPUkc/5AdAAXiwqQObaa69VQOIdWHW0i8kC+REnQ4a0j3oZSPE+FIrYJM8jMwMirDysJkDVYmWAK2UDoIwt+pj3YFnS18gdIOC9fEf9KANZ0/+26s04CMrGrBe+c8cJcmXcI6vOZM2YM/fblbfbJ8G4G+OMZ374wx9q6MXGGG3AKg8HaJSHrABAa3/Qa0I3aKvFoWlnUD8tVMI96AeT15e+9CX1BI72FTFAQyFpPMJH4C6QBIXALIOLx0xCpwEAKAP/Y41xYSq7prUpMSuTgF4wuG0DDXcHZTRrxR1AViaKwcVsSV0M0AAQC7AT48HUphwX0FAQlBeFwPXke1sxMwuHQUL9GEyuy4gCYQFhAWBhYImh0AAn5QKCtI920x6eB5RoDzLFIqQuADMDnOeRF0pMmYC41RWrAVDhM37jtgEo5v52NjB5J9YWsmLguxYH7WP2Ji7Jd7STdmCV8QwLHigTYAqoEXMDYLG8AV+AgzECSDIwuYfPAUQUkGeJydnYAIiwUgCM4KINExxgdN5553UoGi4y70RONgbdcUSf0m9YSsiXhR/AhnczMQRBrKfKG5yQASc8DizOniz2cD8TKMBs4RGzChlruPdYUtQP+WA1M06QY3AFGGuZdmIcIN/gwgAu5Le+9S2Vm+uyum2l/5io0CX6gvcyobgr2z2VzZG+L2KARuOxoLASEH5nM5HNIvxm4AFUdCizsnUanUBgmtmXgcmgQ8AEvfmfZ4iluUvvJjgUC6XBikDJbUYHcO+66y5VDMxxAJdyWWFltsOSQEH4HFBgxsU8B2SxpHBZKJsBA2ijqMQYADVcLZSR/3EtACmUEcsEQABUAB5Ay+JWtJHBiWvEsygXfzOAXIsPEAE0ADHiUMiMmA1WDe6TrdCx4GKDj7bef//9+l5mWQskUz4K093FKuctt9yibXO3WgSD/PxPIBrFslPhaTtWAkFjc02J0SAzYlWEElA2gNMWZOgncxGxQGwhgn5gAANUyMiVC4F5W3W1NgGsuPQGckwqAJyFFAyw+I1c6XvAjPhUT7ZchJMbYMvqOeOXMWnjmzbQ5s5Awy0LvaEteAMuoFkMEyCxiQogRxdY4cV6ZRwyUdn3xF/xXuh7+oAJFFmb28o44h7qxaJHuJViVlGJ69FfvI/xxPhyLTR3GwsxUnchp7vxdTjfRwzQGPxYN1gkAERXAwRLiFkNxQTEmPEBGZQeUEHoDEJmdgAAcAFIUGZbLaQjwgEnwn/ooYfUNeJ+AAXhM1NTR97lAqGZ6FgcKAnPoGCADdaBragCpCgMCmDmOkpMAJ13Ye2hTFh7xCQARmZDwBUlpw0MOmZtBiGDDGUAnGkLA4z22EqZ2+kuqDFwAC7qDYBiATCJIC/KoEzaj3IB6rwLC4462iDvbkDZBmTeQb9QL2SHAgFGlINcUEIAHOC64447VNYoH32GDLEksIYBX7O+kRH9ysAENHH/qD99wgTCJEAfIWObdHhPcEsEVu3VV1/dEVagzqza4lrSR8gR9x8LHOA3sLe2A8aAPlYRk1y42FdXcjIXkfHIxAsgMwYAd1bTASfa3JM9jAAikxaWGP1kbQ0XsmEsICf0hzHJlhh34kauABIAxhhjLDA2uJeLsUDf2UIK9zAhu5akxfUYXwAi/cO4c8cmskV/eRd1QgY9sUa7G3vdfR8xQKNRrLAw22DyMmCClwXuLViJVYfgAQBmBGZMBgXCY2AidMpBseg0BjkXszjg4m78tP1mKBMzEG4aK14MMMoAqHBvGNjm1lKWmegoKaurDBQUEQVj5kFBESL1QqlRbluVpOOxZszd5T4LJlM2FgIuI8pCmTxHm8wdZwYG3HmG2TQYywiCGqDIYERmBiSAJG0izoEFioKh0CiUxYSQB5ME7okbd7Ty3b1FBKOxaigfQGaQUjdkTfuZpfmfvmQS4F7Kp7+wSPgOt5SFEwL5KAN1o96MkbvvvlvbTLmAADJAcZAdioW1hCVqK2rU0bUGkB0KylhASc0C4p2USx8DvPQ/44syAUh3j6G1G1Cinjxrq4CuzIN73SzOSX1RbupBXamHrbQz1hh3gBQTorvaaWXbWDUAABxsczLycK9wW5NwQ5kkGEvohQuajEmbAKgLq/XUhb6kLvQRIMizTMi0iXHilmHyRieZjNEN24dmdcN6w4ti4scixkLt7aTQHXiF+z5igMbL6QxmGhprq4VupdwleQtWWlASZeFZhMKsjmLwHZ1CZ9i+HRQWEMEqcAeLu1rD5yg/A9pibSgfIBXcg0Sn2n4oOpeBwm8Gm+23oS22OhcEHXebCm0NF0y2Z/nOdeE6WzTprKN5F2VRhsmP/1FyZM+MycDEfbbVSwOEoDzcd7h7iwi20w8AH7KnfAsfmMvJs/QlIIV7wyzNpGQrtoAhfcRntsWBMqgzFhp9DSDQJ9Sb/mXisS0oTDjhFisol+94jne72wdw4ZEn/QZA2H5IymRshIvpUh9AMDiWTDbIEUAxb4OxZNtOkLPFGINjCvBHLrYXL9ifwZVF5IrOMPaCE064rUm2sBVu8SL4LvqG/mSc8xwAyCITcuS9Bn7h5I0ecL+7Q8HKt/guLqn1c1dx80MBr6MOaJ0tQVvFwq0Q2XcIlwETbtUluCIXXLkxIHHBJnhPZ++2Gc061EDSgKKrWOCR6qQjUY4N8s7qHU5m9l73GeuH7upkymRbDmxbAc91tSLI/QaUPMPfNil0NT6CAB7sF/MIXLCnLl2V6dY1XHvDAUaw/p2ND7svXLnhxnhw71q4vumuT8J9H9TJnoCgyYVnu/IauurnQ6lrT56JqIXWkwr5e7wEvAS8BA5VAh7QDlVy/jkvAS+BPicBD2h9rkt8hbwEvAQOVQIe0A5Vcv45LwEvgT4nAQ9ofa5LfIW8BLwEDlUCHtAOVXL+uX4vAfYysoWBPVmWPcCm1c6yUPq6QHpCHtnX29Bd/SICaGz0Y3c0e4yCOZZuBV2yRePFYmMkO6TZWMjGVtssG9x82F1D+/r3ZECwIZb0ra52j/eWUbSn7e4JK2tPyzoS99mO96MJHmSGsEGXvWWkpbEBmL1u9BP7IIObWl3yBfY4usSa4TbABmXO3jhyal2Sz6AsjS6cDa1kebj7FruTO/v52FTMXrbOyCPdMhiTjDc2EPeUcbe7OnzR30cE0AAhNgUapxMvZQcxncLsZ3t1bEMhe1tsgyJ/s0GRzmdAsbeFjmdTItTGbNYkcZcNkm6eowsQvCvIlOvufmfjZG+ShTvrlK4Yee2ZcIyxDNLf/OY3uoPcNgxzf7h7e8LKy7NBpl+3zuFYRXvCynoog9HdPe9mblhZQcJG+5wMip/97Ge6odYlC+wtpbVb565kwn0mFzaKGmOu0S0ZZxx9jHKze5772EBMu0ghAoyMzJIsATIkjD4qHDNvUOZkizBpk/wNHQ/WYRCwuIcxQIaDm9JE/YOJ5q6sKBf9Mf40NuQaiWkQJNnYTFswPriHDBZ0lfs6YzYO9kt3/e7KO8hSfSjjzJ6JCKAFN+9ZWgSd4naabSikQxkgpEhxQbsCa6rxLTHYACm4sZgt4asilceYKXgGwTPoSHUhn5KBAOBZvhmD25K5AUhyBEn5YOd6uMsGCwDMjBUuLy0cI29Qodg5/fWvf72DjYLvmf0pnxnXrDOzUEgPom32udHDGDmfUZMHBwiD13b0B+tAG8mpddN9AFOXc+5wBpX7rLt73s2asEmNfEvLy7TnaDt9Zmk3lorG5+S2kjSN5ebuPA+eQYA8sUgAFANEN8sh2D7uZ9K1SZKUJyZgUoFw1RgfjFssNEv3YuzdfPPN2pcAMGDHBExqGZM076ee5OsCbj/4wQ+0rbitTLBYcS57LgnepBGRRUCKmRGYuqBGHX77299q2fa5eSuMbWMehsyA8Y/e8BsDgXogO/TAzaIIgiRlkwqH/MkgIdcVPaJNQWZjA1LKh3HDuOQoE8JUck8ZZ8ENxvQ/Y470QZf26XDHXUQALVhJ6xQGBjxKQVaM4MBjlmTA0EmkaPA8M+N3vvMdBTRMe2ZEo1vmfbi4CJPOhuOJWYBOMdYBABNFIccMIGKQIVzeFbxQJMrAVOfduIUu/5jd7+625xmUwlwmAAYaJHIayW0zBgiAFXAmIZuONSV1E6eZVUmiJkeQ/D8UlBmc1Bvut9w62m95ieF29DNAyUUl4dvYU63uuCIoklH8HO7ACoJaMHeX+BT9TP8EBzzKRJ8wkRn7MOUhE6wTJhSUEssIl4iJDOUmT5h+QV4oGCDiUvR0leUAmEFTxBigLACF91EeygiQWd6vpXsZPTVgCk02Cgqg0Y9GBkCOMOXwrKWDARg8Qxt5D/cyWdOfjFnaxT1GauCCAeOPfFcMAZObeTbUhwmEccI7AU+jFOd9P//5z9WyAzjdvErjEmRMGdEAZA2MXdoDSDHZUo9wZJP0F+8GjK1c6snkayzJQUuT73nODqQ5UuPtqAEanUJcgYGEkOlUs0LIL4MZgcRZYmi4JdyHpQf4ocQAFDMjQu4JoEFjw3NGvgegYB0AAsw6XQEaYEoCPPWkY+gIl38sXGcwKEmmN0ZY2sugYNZloFIPBhl0OSgkIOO6Vlgi1ItBxnMoKAMPUGegGZsv72bmNe41m33D1QlLkHrBiMFE4CrKFwlo4awhWBpoQ5CaByuHujDZoTjXeZ4AACAASURBVJhYzSgKY8OViVFIk2RuieA8B7iT1A7Q4SoF5dqZ4kChxGQJACFnLCfyTeEVQ1nDuVoAK/2DTGHmsEmKcUb9mIQsjYv3cvYEbSG3k8mP8u3AFqOfN8UPR3xKGeGAwk2Vot5MpFiWdi4AzzE+GI/Ih/53mT7QLWRnjNDmLiILy+vsLFbHGDZgcs9XoJ60n8k7nOuMjNFJo9U/5gEN9EbZGQzMbFg9RrvjuikoPoOeOBnKagc8WCcy8/UE0Ixfn98oAYOR2YOZEVerM0BjgNAxWDTGW2b8YyikaxW6nUK7mLWNpQMwRtFsxqRcY5t1zzWgDAYU1hwyYfBhVSITPoe9ArnhLgNIgBllM0C7Ok8SS5CBSx1cS7AnFtqRXDCgDbiTTGbIzj3vAeVAJgA8lgIWDFYW8SeUhWexIF0eMeOlY7Ix1g9+Y2FgkQdZicMpjvHD0Z/E0eg7c/l5F3LGsmX8mQVCXQFZAA2rGaojO76OMQUYAFiAJH1I+ITQAeVZ2INx/6tf/UqrZG51Z8f6Wb27AwpAn3cy7tywCM8hd9qA9WdnXaBHQQJKQJhxhiwYgy77jCs/G8PImD5zud0Yr/Sfsa8E5R4E0WMe0AAJeL5wKTCPEQZWAwCGoPC/aTSzLMywxDEQbpBaGOETQ0OoDGATamcuJx2IdYALiHvB+wmYhgM0Y5hlxmWmtlUlPmcwYrWhYG6MyzqGNkHLQhu5n3YYiR73GI88MTn3EBS+Q6lREmIX7uxmIGkMuiga1iMKjPsRZHWwugBmBHlRKixhXDn3RCDu68pCs2PTjOfsUAcfwEG/o3D8QIzp8pARd6Hv7YQprBTiTMgCdxDARia2jYJ6MKHhDmKxm4WPZe8SOXZHIIC8AShcMWP/YJIgzsV44/rd7353AKEldcW6IG7EGGSsQo9FHzDpMs6oF+1hXLIAgLVIfxKbw+Lje6OusvgwdaW9btDfpd+2XQI//vGPO84FcPsDcKINQYDBIqKdWGG0jbHMuGEcYrkx0bnWMhYuAG1MwuGsbCYN5IDc2YkQDB0FSSOsDPQBEkru571dnbva27F21FxO1xw1+h0za+l8GsxgZ6CggAxQLDgDNNsjRMcw8FBW4kcMdgYRA5BBARBhDVo8jU5kVr/99tvV/eN7LK5wgAZYwJqKImNZuVzxgAvxDyxHLD0X1CzmBrgygAywgtRAQR55i4VRP+qOVehu4eB+ZlksGzvdyKUMCna+lYfSY9FRFnIzy8KdwTsDNDvODuDGCmSm7yldt1sflBJrknow+fA/LiWLE0xUdhpSUCYoHG0GBHBfALUgOairOJTLhEWfYfl2tQXGlTcTj5GIWr0JBxigUQcWGMxCo4+wXABYxgkxWcYqYwRA4/20hYkG1wqAof4oL8BirB9YMXgLxvZKWxjPjDfqz4Wu8JyRMuLi0S+AI5O96+oBlDyLtRkMYdi5Ei6dOHVBxkySbhjCmG+Dh8ZQHyZIxhFhF/QKAMYoYMHBPWCmMzCi/ugO+hok1uwtgAXv7xOAFvTPMdUZBAwAgAYlwEIzQON+gsN0Gp1JcJlBzOooncMPMwsCxgIjHmeAxsBAwelIOuX6669XvrNf//rXOhhNAXDrGOR85q4+ugLkPQABK2DUFYXA8sA6pBwA0wL33XUUsSPagDsIgFOWe6qQPY8by6CxQy46KxfF5rAWZEdbzNXF3aDdKBt1NlDDEkIp+QyFtIOQcX2ZSVE6JgtkhyWCQhm1eFdtM9CgPvQfVgrWCNYaVi5lMSEEFynsOSwznqE/u3KpLe5DrMhCAa4769bR7sWVRT6dydsFtO4sNCZFFneQm61yYqVT51tvvVWBkbMzcTftnAqsMZ5hnBig0W5ACZCnHP6nz5ERY8PqzrgG/Bh7eBrIhzGHdYrMXHBB9ugAkxIWkbm8fG6GRXCfmbnc6BaWKGBn78ZyQ8aME0ATKw3dA9RYZOts1dK2zaCDTGR2ilZ3utGb7/ssoN12221qDSBEjjhDsFhDxkeGUnz729/W2Z4Lq84l4uNz4jAMMDrOXFpbRcTl5H4ABwuRznBPMOJZvjMywc7cFkCN2ZoBSX0BBWZOZuiuFNA6ydwJAJc688PfDLpw78QKwNTnueAmZWNQxapkUgCIbJXV3FGUADDCyiKIbQenINcgo7Dx0bvstsjKqMVRUnerTDi3hIkH5WOQIw8jA6Qci58CsCiNudcMfDZWU3eAGNAJR77J+wz4ACcUJMgQG7QSibcacy3WAT+dybszC43JlnDD9773Pd06ZDFOO9oQeSF/wIbLFJz2YgkxOeMaMong5lEGEywLP4xBANZox5l4cP+wbgEO+hyrn9gdYxlZUR7usgEe7yXcYSy7jGOAjB9jljX3n7bbWRLB8YZVjGVKP/McdWR80o9Gssoz9CWxaUCNcYkhYIftuO4y3hB9zHigjHATdm/AK9y9RwXQugsY2uxNB9qiAIqIaWugg4BxASwW1BVhYzi3zGWDNcVwBRSOZK8zYRvxJDMXWx8AQ8CgJweu2gG43G9nBgRZbd33ohRYA1giwa0QxqCKZQDQAgIMGtdVpiyeMxp0rC5z4YKMwsy+DGBk7e75Mmpxvre4ZzjZUAeC+gxuyggX4+MeJhbqaq65bdtB2agfk0qwDfY+2oIrxTMomR2WEm4ycE8sp11meXcmb9wuW7lEXtxPXQBEJjHGn8t2yz2URVtRLP5nbJg1xYTH/bSZiYl7iP2xEEB5tvEcV84AnHYygRhTMv8byy4ysdPoTX7u/cZui0yMpdi8ITt7lTbZuRjBPnT7mf43OngmpeDYNlBjsqSNFst2ZQ6YWXy0K2LIwwG1owJoVLizgCHfBTfimjK5FklfZIy1ehvrZ086pjd0yVZeZ2yn9l6XnbUzyzIcvXJQ7l3JuKvYndXTJg2UqKsUneBYsP1i3bHJ2nt4nme6k7vL+tqTst0tF25srzMmVlfuvMtkbGBsZbgTqE2c7v6uYN2CbLXB74PyC97fFUtxV5On6amNIZNxZ2PK2uyWGZR5d+/ric50dc9RA7TDrbh/3kvAS8BLICgBD2h+THgJeAn0Gwl4QOs3Xekb4iXgJeABzY8BLwEvgX4jAQ9o/aYrfUO8BLwEPKD5MeAl4CXQbyTQpwGN/WhsEGTjH3t12K/E3iA+Z9Olm9NnPeKyhoZLe3E3+rGDng2JbEQkI4F9ZLY5NVx+WU9YVI9kIndPRhntpd4kPQfrHI7dlE2a7CNiTxSbYl0aGXtfT9rZk7r5e7wEIi2BPg1obMq74447FHTYUY0SAnCk6/CDQqLELlMsGyxtcyO/g0ya7kY/NgCy6ZFcTzZDsmcGEDQWDhf86Bj24bgUzNZZLutqT5lfg2WH6/jumBdoNxtskQMbJ4M5juHYTUnVIi+WvUzsAA/3HO0kJYZJI5jfCNiFYwim/t1NJpEe3P59A08CfRrQADCSyGHdRLG42K1saUHGXmFMseygJ1eRvDTb4W0kfNwLwMEnRhoJu6/ZuUweHTmFpGuwuZFd56RlYPWwK590IP63jATbbGmbC1FigIG0DsC1p8yvLrC61iW79bG2eB/lAeTBnETLqQOsSWAmPQggtjrZ96RA0R4sWUtUBvzI6WOHuL0DEHb576kPcuT9lqpk4MokALUMuYOkGbkZBFjP8IrxHfd3tZl24Kmab3EkJNDnAe2Xv/ylupkA0w033KD0N5Zc65LhkeZBfh35dEZiSIKuJQOj+AAFLiHWESlUlElKCcCGEpLf+Ze//EXz8Ei8BuTYhY2bRhKx5cZZxwBkxjRr4NpTosTgbm5SX+BlAyTcHNJgigkAimUG0AFOpBUFU4qMT462kaxsjKjUm9QTUoRsUgAEw4ErMgScsNIAMePPR+bQzSAfl+WBsnkvVEPIljBBOHc2EoPav2PgSqDPAxpJ6uSu4Rri7pGEDDjBZOrS30BFg+UAMwP5cSTsGp0LYEXiMuVgeeDGkhiMVQVrgOUA2mEuZr1hZRizLO/G8iHWBhMCSo7lQ3Kze7BJTwHNHXKUC300+YVG8xMuvQQgBvQAT6Nzdi0kt0zABRmQdA+ZH4AMkynAT5uw6nCVASXeZUn/VgaWKDQ2gD5ywuLlXYBfd0ykTCoAHjLyVtrABZej0fKIAVp3JyKFO80Hl/PPf/6zuoUoMNYV7hFuGa4drigKaXErAIiEYVxKWGlRZAALFxT3ioRZXEkUHRBB4XBTqRuKarmMKDCULMajDkhh0cBtBZkk/3MvwIAVaDxXdGBXgNbZggHgCuMEdXVPwQoOCJKdoYEhxgdAd8Ykas9hYQHSWEvEFgFly4cN584G+wjrD1cWiiXjueqOMZUBxcSCW8sznSWVH43B7t/Z/yUQMUDr7kSkYKwL0YeLoeECAkpYWriKAA2KCyAamR4sDYAWcTfAiYC/HWzhunpYD4Ah/FNGN8T/3ANY2qlI0Mhg0WCNQWuDhWQrrMZwYQH5Q2F+xZKEOsZI9jobdlhR3EtsDECCQibc6VM8z71Q9wDmyAFgcU9dCiYsA2bIFOvW2sL9TBwAE5Q2uJAAIosoWMmUiwXI/Vi/gF9P6Zv7v2r5Fh4NCUQM0IL0PuEai0vjuihBQLPZ3qX+4W8sF5QNtwpFho/qzTffVKuM+JG7ncE9m9G2baCUKC73AkjE2ux8Ayw5rESsPT7j9CdcWMDNWA9cBoGeMr+61hW0SKwcQo4HGHflphGfIsZnMTezUoPPQCGElUockHfRRggDjerZlT8yA6gBKDuzge95F5YdgGWxOj4npoj7i5yROfLAMjb3F5eT+ykPy5cJg0mII+KCcbejMej9O/uvBCIGaIciws4ALViWrTzC7EmsDdJCFAjACXJ5scoJGGBNoGy4lvwNAPIdbh+BfrPqILWDLpi6EEcC4DgtCgUO5071lPnVBSA6gboDLHY2aHd0O9Qdd5k9dAAzIOzuuwNUqB/uJnE37u/sTADkx6lFuNi4sxbMNzoY5O2CNjFGKNItPufKi3sNBJlQuAdXm8+w9JgU3MM0DmVc+Ge8BDqTQL8ANGucy+ZqRJAGDLZXjKA+1ggKTgAet9XcKqwTtjngHsMiikLCTspCA+CAZWT02u4hI+5m3J4yv7odYkR61AMApW7dnRBujK+AFS6oeygtAILFh7vNggftoc20zXU73f1zWFxYl7iegLd7BU9at/oC3pSP++2Cu7u1BcJLwBryQmJxPYn9eXX1EjhUCfRpQCNegztG8D54MlK4BnfF5sqiAvEhNqJi2XAvFgnuFNYD8TIWFXBf2b6BS2nfGXsoixHE5gBLdxUyGEfrKfOr2waABiBh0ysrkeFiiuHaHI7xlc9oh52ERH1pM+10WW5NJhZf43sYZpGNeyEbYmTuoRs9JVVkgBEfBOixajtjRz3UAeyf8xJwJdCnAY2KdsVsG64ru2JzRXGNDdXcKH4bk6h97zJzukylwb1j9n5jSjWQ6w3za9BSc7dPBGOKnQ3dcIylwdOTwsklyHzqysZ91+GwA5ssKK8nlORePb0EDkcCfR7QDqdx/lkvAS+BgSUBD2gDq799a70E+rUEPKD16+71jfMSGFgS8IA2sPrbt9ZLoF9LwANav+5e3zgvgYElAQ9oA6u/fWu9BPq1BDyg9evu9Y3zEhhYEvCANrD627fWS6BfS8ADWr/uXt84L4GBJQEPaAOrv31rvQT6tQQ8oPXr7vWN8xIYWBLwgDaw+tu31kugX0vAA1q/7l7fOC+BgSUBD2gDq799a70E+rUEPKD16+71jfMSGFgS8IA2sPrbt9ZLoF9LwANav+5e3zgvgYElAQ9oA6u/fWu9BPq1BDyg9evu9Y3zEhhYEvCANrD627fWS6BfS8ADWr/uXt84L4GBJQEPaAOrv31rvQT6tQQ8oPXr7vWN8xIYWBLwgNZNf3MK+Z49e/SQXDtol1PGi4qKhBPFU1JSBtaI8a31EujDEujzgFZfXy+rV6+W8ePH60nn0dHRERXnrl279NTx448/Xp5++mk9BbyiokIQHCeKc3ju/PnzZc6cOQpubn05Jfy5556T119/XWpra7Xedi/teOSRR+Sdd9454KTyG2+8UYHy1VdflTPPPFNPc7c2b9y4UV544QWZN2+ecHDwk08+qaehc3Efz3KKe6RlFNEO8S/zEuhCAhEDNCydBx98UAEBZXSvzMxMue666+Tkk0+WuLi4A75766235LbbbtPPkpKSOr47HAUGLACaysrKsKKZNm2aXHbZZVJYWKiAUV5ervelpaUJp4jv2LFDrbbTTjtNUlNTFUSoz6pVq2TJkiXaRsDukksu0fv4DjAGHBMSEmTu3Ln6HPdRfnV1tQIV7S8uLhZOG58+fbrk5eUpcJ566qkKUgBqfHy8NDQ06LurqqqkqalJOG0dOVFnLEnqu3btWpk8ebKWwbMA7fPPP68gmZ+ffxDQ0j5rN/2BjLKysmTs2LFaZ395CRwLEogYoKGEH3/8sVo3KKxdAB2Kfe2118oJJ5xwgHWBEj7wwAOCpYNixsTE6GNU+t1335Wrr75aRowYccAzWDGA4qhRo1QRcQ95N6Bjirl79279HDAIXnwOyACwW7du1fq2trYqIC1btkyfAzCoGwrPuwCfK664Quv14YcfyiuvvCITJkxQIMI64/tt27bJokWLFGRoK2U+9thjCkzvvfeeDBo0SKZMmaKyWLhwoVxwwQUqJyxT5LJmzRppa2uTcePGaXtoA+VRVz4HtH70ox8pKALEixcvVkDFsuQ7QPOOO+6Qiy++WD+799571YUeOnSotgFQ3LBhg5x77rkyadIkefzxx2Xw4MEydepU71YfC5rs69iBDUGDyRUNGBBVWVn5OQKFERyuloFNZ3JFOXmRC2bcC0hgdaDMWEB2oWBPPfWUKuuMGTMUPMyVAmiWL18ul156qVo/gOL777+vIILiYp2cc845ChIAAc8BDBbvAkz4CXdhZQEWF110kSo47aIup59+upSUlKhVR51oh9WnoKBA3wUIrFu3Ti04AJA6AJoLFizQNlIu9wIilAEgAYA1NTXaBu4BKBMTE1UWuJ6XX365VhP3FCuM+uC20lasOcCN+q1fv15B9aSTTlKrEHcU+ZgLijV3++23K8jxGYBGm5ALndzY2KjfA7DI+4knnpAhQ4ao1ebjhB4tjhUJRMxCCycQrB0AbdasWQfEflBQ3KuysjJ9DCBAsc0l5TsAafbs2ZKRkaFKjQKOGTNGf1asWKHWxejRo+XZZ59VYOBvAKO7CxAFPFH0lStXqutI/AvLCtB45pln1NWzC0C9+eab1erhe1w16oBFZs9s2bJFAYw6U+5VV12l91JvrC8AAyA2kMUi5X5cVKzBmTNnKmi9+eab+hntBmyxRgEi7mWRAnfzm9/8poIhMuoK0LDWNm3apDFAgJkycEVvuukmtW4feughD2jdDRb/fZ+TwFEDNCySl156SUaOHKlK7sbHCJTjhk2cOFE/xzLCAuMzQA038MILL9T4Du4S1hLPYLmh7FiCKCrK/vLLL2vAHoDrLlhOnbBscLuoF4AK0AC8xJ5efPFFtbiwxsxNs9gV1szdd9+tAA1AAXoANXXhb77HMsNFxMJC8LSD2BkWnev+Uk/u5z4AOzc3V605gJpnsPz4nB/aSL2xurAucWexAgHergDtrrvu0noCxLioWLVXXnmlWmS4ovfdd58HtD6nrr5C3UngqAAaCoglBFjg7mB9ARIGOHyP9YIiAxyAApYJVg9KTYzHrDOC9FxYUVgzWBmAGRdBcAuwo/xdXVhAWHk8S9lYZjxrq5xnnHGGWj24ulhSZtVY7ApXD0AF/AAWXDc+wwUl/kd7iPcBQJQFmFA2cgA8g+42QImryne8g5VWrDKeAXCxIokj0i5ibri4ACgxL2Ryzz33qHtJHXBTu3I5AVNcWhYqAEHK9oDWner47/uiBCIOaLhJKCZuDVYIIPXBBx+oItmigBujMsAizkTcB6XD4uJZN24H+FhwnGd4D/Ez7gUUDOTCdQJxK1wsQO3888/Xetj9O3fu1EA9IARAovxYe2ahWewK1xNQeOONNzpiaLQJcCYm9fbbbyvgsuUC95fnKfuWW25RS9C1HoNBfv4HSHk3MTxWIbFqcaexpsw1xZUlLsb9f/zjHzUuyQ9WLjJfunSpLnYMGzZMrUnaRCwOV5z6sUhxzTXXKBg//PDD3kLrixrr69SlBCIGaIAGCm/xKFbrUEasNCwNQI1AvK3KWa3tOUAFZT3rrLNU0YLbO+x+2x7C/6wu4qK67qwrDbuXwDxWH/cDfu42BRfQurPQAGfux4q0VU7icMTA+M3q53e/+12NrVF/2kYcC2Ai7oarCLjhWp999tkKRsTTAGvcQoCL2BfWHACKdYYbiwyR20cffaQrq7QZi46tKdQHC5c24abjrgJguJwGaHxHv+DWAroAI+417QDYbeJgnxt199s4PKr0VQlEBNAIWKMsWD78oHyAGZYUyor1BajhrmFR2d4pAuyvvfaaxspQYILeuFbhrC0DPsoATHC1eBdgZlaedQLW26OPPqrvJTYGQGI1WWzMvb8zCw1LiS0lgMpPf/pTrRttIcZFHA63FUsOq4e68TdABDABVLwbF5f/WZXE6kImuKSAGjLgf0AEkMWtxKXFegLY+Q63FPkAVFiWgBEAiLsMiAFqlIXFhhyoI+/hIm7H39Qf65C6s2pKuyzWZ2BockNGuPTdrWj31cHu69X/JRARQOMlWC+m1ACSCxoGalhMWClmUbG6icLjIqF8WDWdBfZRYKw4wIMAOYodfI91J4F5lJ1YGGBhZYdTVMoDfIgrofBYJ7i9AA/76ngH4MlnXNSDegNIbL/AqqL9vANAKy0t1b9xbwEoYmsADvIwmZjLSXmACG1hpRQrCpAGsJADsgF0+AwwtjJMRtSFsrj4zpUHbeezoKvL/cjBVmVdFeBzD2b9HxSO5RZGBNAALBQIZQhaSya8YAyMz3nGFKy7FUoDE8rpDMjsXZRpm+9s20JnnUh5tufMFgPMsnTLcNvl3sff9jz3GHhZfbsbPMiMttsePre+tp/OA013UvTfDxQJRATQBoowfTu9BLwEjq4EPKAdXfn7t3sJeAkcQQl4QDuCwvRFeQl4CRxdCXhAO7ry92/3EvASOIIS8IB2BIXpi/IS8BI4uhLwgHZ05e/f7iXgJXAEJeAB7QgK0xflJeAlcHQlEBFAq29sk3tf2StTR6fIKcOTJD72cxrttR/WSFxslJw8LEkq61rlzU9q5ZyTUyUrNZRgfjgXZVPmtLGpUlLRIhs+rZFThyfLtuLGI/aOw6nfkXj2xbcqZWhevJw4OOEAuQbLXrK2Qp7fUCEzTkmTtvZ2WfVBjf49f0qmpCfHSG1Dm9xPH405uI+CZYWT63kTMiQ3/fD77EjIxJcxcCUQEUCrrmuVf7pvlyyYkikzTk2TpPjPAe2vz5dIQVa8zBqfJtuKGuX5DZVyw+wcOS6ne+6yrrqtqaVdbn+2REYNTpCZp6bL4jVlAjHHcbkJ8sZHNUfkHUd72NDG3z9VJJPHpMrk0SkHyNWtG2D1348XyvBB8TJ+RJI8sbJcTjouUaaNS5ORBfEKhM2t7fLxrgbJz4qTnFQ40sK3rjO5Xjw5S7JSQ4zC/vISOFoSiAigVdW1yv+5e6dkp8ZKaUWzREWL/M28fElNjJZ/uW+XVNa2yPcWFMi6D6tl5fs1culZmTLztAz5eFe97K1qkY921cvQ3Hj56tw8Bbql60LWBkB58eRMtTJioqPksdfL5NzT0mR4frxaHH9+pkQuPDNDThqSKH95tkROOyFJXnq7suMd1GH1BzUHlYU198rGSrlocqbkZ8TKwhVlkp4aI3PGp6s1YxeWysOv7pPo6Cj5zsV5cuKQRNlW1KTP7ihplKG5CXLNjOyw76C+dzxXIpu210tcbEgeE0YmSVl1q9Z1a1GjZKfFdpS7/uNafVdZdYtMHpMi18/KlY92NcjPHt4tSQnR8pOrB8txOXFy94t79dm2tna5+fxcmTI6VR5fVSZ3vVAqIwoS5Pi8eFm+qVqB/h+vGSxjhyZJbEyU1NS3yj0v71VrtqaxTfvpvR318llJk0wYlaTvwwKjL4NynTo2VSadmCKJcSEqJ395CRwtCUQM0P729h0KSijYB5/VS3ycyKVTs+SO50olNSlarpmeLRu31cvL71TK9bNyJCEuWq2PORPT5YT8BFn1fo2MOz5JJp6YLI+9vk9GDU6UxPgoefPjWrlxTq6MLEiU7cUNMjg7XlKTYuSjnfXyxOoyuWlOrsTGRMudz5fIFWdnyQc76+Xlt6v0HVhsH+9uUJBMjI9W4Jx+SpoMyY6XJevK1eLAmvxkT6PMPC1Nxg1L7HDrAMw/PF0kBdlxUlTeLCfkJ8qFZ2TIp3sa5LYlxXL+hHSZMDJZ9lW3yKoPquXk45MkJlrkhQ1VcsW0LIHT/J1tdTJ6SKKCNm75l87NkeUbq6S0sllOKEiQD3fWy7C8BJl+Sqo88MpefVdOWpys+bBGLj8rUwHvN08UyZhhSXLJ1Ex5YX2FNLW2K7BW1LbKrr1N8qUZ2bK3ukVuW1Qk509K1/LufqFU/14wJUuy0mIlOkqkoqZF/vX+3bJgaqaC6gtvVcicCelqrb2ysUouOjNTzh6XKtuLGw+S6zXnZsuY40Lt85eXwNGUQMQA7e/u/EzmnJ4ucydmqCKvfK9avj43Txa+tk+Oz0+QuZPSZfNnDWotfe2CPI15PfTqXr0HC+vVd6tl4/Y6uejMDPnj08VSUtEsk0enqrJPGJkiackkVLerpQZQ3b9sr7S1iyro21vrZNO2Orl2RrbsKGnqeMeLb1fKotXlalnExUTJnrJmuW5Wrlw3M1vqmtpk8epytXYun5YlZ5yYIsmJ0WI2yM7SJnVpKTM9JUZBYXB2nGzcWi9/ea5YM9rTqwAAIABJREFUvju/QOOF9y4r1bIBBIAbKyglIVqB6Z6XS7XO15ybI6cenySjhybqOx9fWSbJCdFy+dlZMn5EsuSlx8ovHi2UT/Y0yJjjEhVoAEvA9r+fKJSzT05TsNm9t0lefqdKsOYAyYzkGPm3G4aoZfzLR/fIl2bmyLC8ePn144X698RRKRIfG2pReU2L/PSeXdrWfVUtsqWoQa6fmSNDcuLloeX7JDY2Si6dminPvFERVq7c5y8vgaMtgYgBGi4nFhmxsk3b6hVUACvcxBMGJcj5E9Plw50N8tyboc8Ly5rlmfUV8jdz81QJ131UKy9sqJAb5+RIeU2rKi9gVNvYJt+Yl6cBblwvLqynXz22R86fmCETRiXLXS/u1XfMGZ8mH+76/B0AB5bRqSckSVJCjLS2tas1OKIgXtraouQXC/fIG59Uy/+9Yai6VLhmdm0tbJT/ebFUbj4vV0YOTlBAw/XEYrznpVL53oJBMnZYkvzuqSI5Pi9BLaK0pBgFK9zG2ePTpRi3bnudLN9YLbkZsfK3lw1SIMNtXbO5Rt7aUqOWz9/My5Pq+jbZU9YkS9+okJLyZrn0rCy5YGKG3P5ssVqVZ56UIo+/XibldS0yekiSVNS2yBsf1cr3FwzSsmkLVimy/K/HCvVvwNLaFAS0qroWueqcHMnPjFWXtayqReZOypC7XywNK1cmFH95CRxtCUQU0C47K0tdt/e213cAV1eA9qdniuV/XzZITjshWR5cvk9dMUDq7U9r5eyTU6Wytk0eXL5XFXreGRkKGFxYT8R5rp+dre7kfz9eJJeelSGTRqXKxm11He9+dVOVvLetXr42N1dd1YUr9snooUkaYH97S5288XGNAlVCXJRcPT3ngFU8wOi3TwIMuZIQHy0bt9YKK30sbNz7cql895IQoGFlAs43nZcraYkx8u8P7pJThicrULS2iYwbmiSf7KmXJ1aVy/+an6/P52fGyaBMrL06Wb25Wm4+L09Xf88+OUVaWtvl2fWVkpESI8jzrhdLtf2nDk+SWxYVyazx6XLW2BRZtblGlq6tkB9cNkjL6y2gvbO1Tr5zcb4MzY2TWxYV6+/TRybLw6+WhZVrvI+fHW1d9u/ff8TlF36MnS0KhAM0QGXJmnL52tx8VeJfP1Eok05M1u0VrIASJ4uJjpbstBi5fnaOup9L1lXIa5uqpbahVXLSY+XbF+fL8Lx4WbS6QhcFiGO9/1m9xo+IJT2yokxuPi9HRg5O1DjZ/3toj74Di2PJ2nKNo7W0irp8183MUeBc92GNljUkJ0EeWbFPVwjPGZeqMTA+x718YUOlumC0j7YRxyJQ7wJaYVmTgjHxsLrGNhmWHy9fOS9P3c4HX92n7yYgz1YVwHFvZbM88Ope2b23WZpb2mXemZky/8xMBden15XrNhSAG8sQq+yPS4vl/e318vV5eWrtsVABUI4+LlG2lzTqhACom1XmWmjEIbFyaU9GcrT88327O1zORavLNBbZ2tqu8TzkwkRBDDKcXAF+f3kJHG0JRMRCw6p4f0e9FGTHazwId6a4okWOz49X9+vTPY3qtqGoKH5KQoyufN79cqm6ZmzrALjYaoBLBkhsKWwUthDkpMUqEMXHiMa7sLRqGlqlsaldhuTESUNTuxSWN+vqHs/WNLSp4vOOkUMSZM++Jv1pbhVV/BGD4hUECZITQMeN3VrYIDExUWrp7CoNvQNlL69ukc276qW5uV3GDE2UQVnxUl3XIjtKm2TkoERJS+Z4uHat127e0SJap5EFCRrrIyaGpccRoaOGJMjQnHhpaWtXGeBWgxG0DaCvrG3Vd9Ge9KRoGTM0SVdctxQ26KIEQN/Y0q5Be+QyKDNWmlpERg0OtRvgpHzigO7fWIS0hz76fw/vkWvPzZIdxU26EkzME0uQ+BhyKa9tlYbGtrByPdoD2b/fSwAJRATQeBEKQ4yJmZyD04lXodR6AHGb6ApZdFSU3ocmv/1pnVo637ooX93A2BiR2P0Bf0CCZyiH/VJ8zjNYE5TJxlEu3sdyor2LxQK+snfwHPcCKDxBHQCu9rZ2DXzbAgPPa3lRUQeVxf4tyoyLCb3Pbdv+A6n0meA7ACvqgTXFRftUHvs/3080e0C59i6aReyL8rXsNmQQagN/Uwfawv9B2bhysr/rm9rkz0tLdNGFrRzEGZH/Ny4MbZNx5UKZ4eTq1clLoC9IIGKA1tvGYiG5lk5vn/f391wCAOUHO+qlsblNxg5Llur6FrUI2bfmboLueYn+Ti+BoyOBPgto4SydoyOi/v9Wswox6bD8sFpDVl7ICvSXl8CxIoE+C2jHigB9Pb0EvAT6jgQ8oPWdvvA18RLwEjhMCXhAO0wB+se9BLwE+o4EPKD1nb7wNfES8BI4TAl4QDtMAfrHvQS8BPqOBDyg9Z2+8DXxEvASOEwJHBOAZmyr8J/ZZTxoLj+ZKwt2yz/y6j4ZOSRRzhiV3JG4HpSXy5hLVgCJ7S6vGlsXvqirNyyxXdWBtpKqBL3SWLImHEbgw617V3KkX8j0IOXrcNlq6QeyHuadcehlUR+yOU4fAdnAkeMyIhPDmJRTEmN0XEEJRSqbcdMdbvsPt5/88yEJHBOA9runiqWhuU35yGDFqG1okdfeq5FrZ0CBcyClt3UsO+1J+k5PjpW8jDjdiR/uchlzSb3a/Fm9AtqN5+UqQ8cXiGcHcJAFmXx7M0B372tWvrcrz8mSccNChI1H6mpoapNfPV6odE5fOT9XTh8Zkjfpav94904lwPzn64YcNsPw4rXlmp3wrYtC2QmHcjFOhsOqcnpaB1HBoZQTfObdbXUdTMrbi5tkw6e1ysoCMeeydz7nijuSIHok6j0Qy4gIoEHRs/D1Mk2hIek7LjZaLjsrU5a/WyUMECiBIH6EUsisDEgGl71TqewRJJeTizn79BAFT3Nrm9y6qFg5wWafnqbUOkGW1+H5CcrjdeJxiUrUCB0PLLKFZS2alwj7LfVCKckb/furhsis09JkxXtVSnBIDiPfG2vrBRPTO7j4B2fFdbDnck845tm3Pq1TgsWunidB/Z/u3aX5qC6TL8y1gIZrmQaZeeE7K69p1iT12sZ2ZeW4YEKGrNlcLXurWuWT3fWaDmZMuOSRBut5yvFJsvSNcpX5qIJEeWJlmeaBwsNWUdOqZzCcc3KaMnqQHwvrySVTMvW8h0dfL9PE/syUGPnHa4coeWdX9Y2J6bzvp5+cJs9tqJBl71RLQmyU5tK6LLnGDOyy9WKZY5Uqd1tho/K7Ld9YKaOPS9Jk+5ffrtTvACMsYdh7eQ/gv/oDZHQgEzLtgETAzlT4rKRZ23/W2FRtP6SgMClfMjVLkuOjJS8jVjce37q4SMYen6SEnsb2MhCBpK+0OSKAhqv4k7t2yrDceKWgef29at2JDs0NSerwfEHquPL9aj0wBebXt7bUaTrO1dOzle3CONMYNLBT/PsDu2XOhAw586RkeWD5PqXzhkmCJHhSeK6ZkSN3v1QqZ5yYKrnpMfKHpcUy89Q0Leelt6tk/uRMGT8yWW55skiJF7+8n/wQpcfKKa1q1kEMmSI76F/cUCnnnJKm1gM03jzPYH96XYX2JZxj5JLu2tckl0yGHaNWWW+7eh5KcEgVqTeAXlLZLEVKNZSjirdpe91BbLqA6b/ev0vGDUtWym743p5aWyFJ8VFaxi8e3aMWqcsM/KUZObL83eqD6gnp5KvvVqnMYfv4z4WFsmdvk/zsK8cp2weHySyYmqX8bgA8gPLV8/O0rXDM7a1q1mR5GD0Ab6iZguy/Vl844TrrezjvcOnoZ94HWBhLLjRL1B02lZSkGNla1KBMLPTRLYsKldkY5hT46h5Ytk9JDqBT+v2SIqWXmnlaSK7Ik/eUVrbIb54oPIgJedq4FPn1E0VKCIq1zNh74a0Qe/L6T+DiC/0N3TiEoOSzPr22QtZ9VCNfnpl9xC3jvgIQx1o9IgJo0Ov8/X7G2gsmZeiZADBgfPncbKXewZL62tw8/fultyrlqulZyvkF3Q+kjHe+UCor3qtWpSXZmtzDEYMSlDIHNliss6umM6gS5bPSJvnrc6UKULDhThmTqgpy37K9SjMEb9jvlxTrADxvQrpaLcaYW9vQLn95rkSuOjtLE7QB2O9eEjr74D8fKVQmCphr/7g0BHpTxqTIfz6yRxkuYLQgMZw2/Mt1Q5QBg/MKunr+jJOS5T8e3iPn7Wfy5VnogOBOw6J8au3BbLoXn5kuP3+0UM9S4IwDkvNhoEWuUG8DdkFmYM41+MPTxWHrCSC8taVWpo5JlSdXlasV+/W5ubLhkzpt47STU+XPS4uVQhzQgSYpKSFKAbuxCdLJZvneJYOUY+7JMOy/Vl/a2FXfA96wEn9vQb6YdQ1LLlx09728V5l1+bu0qkUtrW9cmC9/WlqsnHNYjTlpMXLbU8U6YQFo0FBRDm447MY2xiC+5GyGIBPypVMz5HdLSpQ+yeXsY1xCJkr7mHQpk3QwrEbo4mecki5njk5ROih/HX0JRAzQXMbaZ9dXSEkljKghQIMFFdcJiiDotU8enqTMr3BwwSYLAGF1QWlNDA2LCUqbkYPj1ZJQ5tg5uUq1A/MqZIZXnp2lpIkGaLhTkC7iXt26qEgTr2HJvfP50g7rDyWFqpvzDdZ8VCNvfVKnpIspCmghxlesut8/VazPA0icpoQrxkAP5T62K4Hj6+9Xa0you+d/vrBQQQImX9zXn+9nlsVCgQ8tyKabmRot/98De+SyaVnqIm8valSXHKuOMwZwYa08YwbmLAWAO1w9YS65/ZkSGXM8B7S0yI6iRqUy+mR3o/YJIPnbRYV6eMqnhY3KT0c8jb7YV9UsH+9u1DZ2xv7bUd/9beys7wE03HTKwmI1llzcZiaMM09MkfSUWKVjIvDPQTi/fLRQacTnTwmRe0Jw6QLahP3fUV8bYwDac29WHsSEjIyYqIKAZuzJxqSMa81F7JVY5fwpWUqJ5XNejz6YRWxRIEjwyODA9L/y7BCgEaMwKmtMe05NykyJ1UE3JDdeAYiBZDE0Km6UNsy+gA2u6dSxKbLuw9DpSNBW48Jw7gAW2pOrQoDGjH7b4tDADwIazxGbufDMTK0DVspBgDQiWQGW56eNS9VDSkYPTVAQqW9qlydWlcn8yRl64AuMs109DyD+63271Y3hHAPczT8/WyLfujBfA88sUATZdE8ckqC8ZaZ4KzZVKakkMSTiT3YugGtlcPgKwB2unlinyOO196rlirOzFRhYwctJj5FvzsuX7PRYBW2sHlhpseJwL3EzIXzk1Cra2Bn7b7C+nfU9gEbZ/3BNgZ5EdeviEEsuIAax5bcvylcrEVp2gIQzFH77ZJG6mhdPDg9o9h2AZmMMQOMsiCATMoD2h6dLQuzHk9J1MoQk9AcLBinjcBDQiNsB7vkZceqy+6tvSCCiFpox1nY2qCFw3FnaqFYK4AVTK1z1NvMCQMHAa1NLm8ZYnl5brpQ38KSx4MBiAgP+jJNSugQ03DoYc788K1fWbq7Wcw845/KZ9eXdAhp1hAGXA3orqlt1luYz4kAsLoS10BxANAsvKy1OSSuJwXHs3txJmaFj5V4qPYhNFysMtxJAQ6mJE44YlKiLI/CrhQO0r5yfJ0XlTWHriVVMfBCZ/+DSQQrU//nIbgV13HbiRaxyouiQSuLKwZr7T9cOFmi6oSoH0Gg7VlCQ/detLyDbFaDhxhFOgDiT1Uos9Nz0OFn42l51d+lbiCtvmJ2rhJZMZIcCaL96rPAgJuRTT0hWOTz62j7lkeM0rvYojifM10UjYzn+6gV5ukUFpl+INyd2sSWob6j4wKpFRAAtyFhbVNEkTc0hRllW34jbYCkQqyKoTxyJ2MXEkaFDPNifRIwqtP3iwNmQwYeVx7F1rHYSaxl7fKJaeBycy+pVfFy0LjwYi6xbHoyxbEGAPZfFC9ydjJRYBQBW+nAtsQaN5RWLYVvR5/VBAbGkWJlzGWYJRHf3fEZqrGzd0yBRUVG66sYWEeqenRanLI0w3QbZdImZffBZ6Li+7NQYDdzTVoCpta2t47sgMzDDOlw9kSeuJmXiwrPPioA4Lj3nfEJqCbMuwJSREq0yJVbI5IO1Y23EOtzSTX2pU2d9D2hU1bVpX0KtTvtYjda+29eksjCGYt4NTxvMvvTvoKzQuLB+RRa4zPZdY3N7xxhDBhwsE2RCJgamctjJolK7sJgB2ecJ+bAISwfL8UnHJeiRh7jBbNPg9K7OtgQNLCjpG62NCKDRVJexljhIOOZTVoyI5xA34jxNTvEGJGBl5bcypYa5jIUWYlksBQY3t/JO/gcw3CPu3PKM/VYZXh0OMD431lqX5dVYYq0+nTHM9uR56mVsuMpQ69SdZoZjutXP97P/al1cJmDnuyAzMGUjjyATLuXRboCZ/bjUKdRXIT40t+/sfSGXP8Q2HGT2DTLzuvWluM763jjYKM8YdwEUahCOoZi6WP9aPa1fo6KjVC7cE6rn56zFWHpYvuGYkE0O9n5rp8lA+2c/R1x3Y7JvqPfAq0XEAK0nosVaIh6ElQT/vY9N9ERq/p7eSMAzIfdGWsfevX0K0Fxr6YtMOTr2usnX+EhJwDMhHylJ9s1y+hSg9U0R+Vp5CXgJHCsS8IB2rPSUr6eXgJdAtxLwgNatiPwNXgJeAseKBDygHSs95evpJeAl0K0EPKB1KyJ/g5eAl8CxIgEPaMdKT/l6egl4CXQrgYgB2otvVcrQvHg5cXBCl4yqxqk145Q0mT8lU3Mrgxf8Vsbt1dzSpswTnd1rz7rPQMxnPGG9ZXclq4Cd5sXlzTL6uMQOXjQ2ebpMpsa/5ZL+BVlZYeSAKaS6vlW+eWGebN7ZIMiJjAW3Ta5MSMAn5zT4/q6IKMPxlJlc7Ts2ih6qTLodZf4GL4EISSAigIay3/ZUkSaKTx6domkr4S5Ah0To4YPiZdq4NBlZEB8W/EgA/3BngzI+wG7xwoYquWJaluYbdsYayjMQ/h2XG695knv2NWtCO//3lJWW+t35QommAZGUzO76mvo2mXtGumz+rEGef7NCOb8amtvl/e11yvBKmg576gCv/3hot9Id/cM1g5U3bNnGKqWhgSI8JyNOlr1dqYwhyIfE+IsmZ8jIApLHYWKNl/EjkpRWiffz+drNtcoewn0ZYYAfGQPAtJ2UHdh7C/c1aZ1OH5GsOZm0Z9TgRG0H7LQkssNB5i8vgWNRAhEBNIj//umenUrG95OrB8sZJyYfBFTk6ZHkfdcLpTJicIL84zWDJTYmWqmlsUaSE6M7LAjI+gBJ8u1IR/n140Vy2ogkmTspQ5ZvrFbmW6wc14L6w5JizU0kaR3qoqVvVCgfW1ZarPz1uRJljYCV1iw9s8SwnsxyKS4PMTVcOyNbyy6raZFHXysTmBpoG9RFACRgCbvD1y7IVeaIlrZ2eXD5Xs2RxBL68ZWDlRjx3x/YJVuLG/W+kQWJynJx45xcZbDlPdADkfyNXJDJ311ZIFHtUZKXGad5nH96pkTzYbHmSMkJx5wLDRF5qDBpAMJrPqyR4vImuWBihtbrZw+HqIhIsk9NjFFGVsqm/eGYXQHink4Ax6JC+Dof2xKICKABSP/x8G6lR+ZAjdfeDVkmHDJhF4oM7xi5nOdPStfk4YdX7FN2DawRQAy+MCwIqG24yO2EMwwu+XNOSZX0pGh5cHmZWm5YGSvfq5EZp6XJOeNSNTkdBlpoebJTY5VNAoJG/kfJj8uOkw8+q1dAgTzy/mX7lHKbn5ZW0fdCxPabJwvlulk5ypoKUPx2UZF8d36+wNaAosP3BfUMLBDXz8rWhPpVH9TI21tqlboa4CCPkHbd8XyJUtPAszYsL0HWf1yjbBQk7s86PV1pnSGsvG1RkcrkkilZ6oJDvQTQ7yhulG/PH6TtXby6XGUSZM7dUtQgazbXKl/akOx4ufflvZqo/Y0LQ6wRS9ZVKHU2fGcXTEqX4Xlw5UfJhk9q1VqeMzFd+fNXvV+j1iCMJ8++UdFxSIj1XzgX+9hWDV/7Y1ECEQE0XJlfPrpHpp2cppQ3sCegyLAY2DVmaKLERUNVs0e5vWCWJa8TGmQsG9groIz56bVD1Aqy6/k3K9X1g1MsLkZk/cd18uwb5VJU0Szbihrl+5cOUrrsp9aUK3sCQAfDB1xecMTDr5WeFKMspVhYQ3MTRKLa5VePFcnFZ2YonU5tY5vml5LAjsv3zBsVUtfUJgWZcUq5/ZOrBuv5BiTFw8IAO8WaD2rk3PFpChBPri6TqWPSFByhvIY0EEvnsZX7FJwgugR4ILUETHGbOYtg1mnpSpcDZQ8ygcwQNhEmAmTy8e56ZYwFnGEoAeCCzLmwzj7wyj754LM6BX+YKKjnDy8vkLc+rVVQhukDBo3Lp2UqySIURmVVLTqhBJldb5qToy57sP84baogK94zTxyLKNCP6hwRQGtqbpNfPhbi1DrzpBR5/PUyJRSsa/z8WLqvz8uX8SckqcWDxYJVhtsFlQ8ULtDkYK18f8EgJXvkwrJobGlT+ugh2XFKMXPPy3vl5GGJymoK1/7MU1P1LABcTjj0J56YrLGikCWYIa9tqtaYEtYQYEC8C1qcnz+yR748K0dZXrG8NLc0SlTRN++qV5exrqFN42CcVDRuaJIyVOBS4j4TuOcZrE7YTaGcwU2GbPDq6Vnqxr72XlUH0eXiNWXqhgMmWGG4slhK08aGKL+VLXdECDSNXWT3viZl+F1wVpaSWQKqQeZcrDBAlnubW0M0SPVNbdpeiBPPGpMq8P0vfH2fElJiRf702sGyt7pVrU1INgHzdR/Bq1+hFuyrG6vC9h9nNviTj/oROhyDTYk4oAE+u/Zy+tKBFhozPHGo/3osRHWNYv35mRI9gQigW/hamXy0u0H+9tJBqtSsDqJoM09L1xOhUH5iZ29vqZdrp2dJRmqM/PO9u/R7OPb/54VSjY9h+dU1tMovHi3UsrF0oMy5cHKGrHi3St2qYbkJegAHHPgc7EJsi9gbQIO1w6EcsKdiQeKucgbB9tImjdvhunEfMbSC7Hg5aUiCctJjRX6yu0GJCgEFLNVnHebeF9+qUDJLfU9SjLYdnnwoxDkPAJkQvIdYkFONoKCm3AdXlMmCKZlyz0t7ZUwY5lxQGPZdSCPhOHv41b1Ky3Ty0ES59alijf/RJ7iY/3b/Ln3fj64skJ0lTfKnZ4oPYna9flauVNW1eAvtGFT2gVDliAAaHFy/WVQo72+vl2/Pz9eDYGMwZ5wLkjzI/Yy7f9SQRD2cA9eLa1RBgpIofmf+IFm+sUpjSKlJMTI4O0SBzIpiQVac3PFcqa5mZqfFqEV12gkper4AriFuJ24ZPFnTT03T05lqGtrkgVf2ahAcQkBcVNzM1Ztr5MmVZfrc+RMy9IAUVhKfWV8pi9eUq/uGm2wgyUID8alP9zQoF9e5p6XLvDMydOECzjSsKsAM4LLDNhatKeuw0GDexSJa/3GtxgrHDEvSVVhA7b8eK1RAA2yXvV2lp0mpG5wbrwfzYvXiUoZjzmVVFUuX7+EaA+CpF7TkuNtYuViOHEAz+aRUPVUJF5ZFBlamoZmmr5Dn9bNzdHUUyxMXNdh/niFlIEBG325jRAANEaDobF3AvctLj1P3LHih1MYMmwYzbGFDh6sEMODOQc1MDG5XadPnJJEiemI4K5Yw1wJ8xJrSU2IkLTFGjsvlWdHvympa1YWkHlAoAzTEvFi4gEGWcnCbsLbYGoI1cuKQJF0h5RQiXE5jNQUUThycqCuwgBh1h9ONd3G4CAsNLqcbXFwc2wc7LlszWKgw5l4AhDNKd+5tVNcQPrgTCkIrii5bLvTU5vICsKy2YhFyEHM4RloWTmByNeZbq1cHU+1+hlaotrEA91U3Kwvr9pJGnTQOYnZNjFbSRX95CfRFCUQM0JR9tQ3Gzy6YZ/czroZOTzqYsRUBhqyDUFlBCwG6aLYiYBHyvIa9+O0wr4ZjbMVCoTxA1hhJXRZcrEezPlxWU/d+6mLl8Lf7jNUzyMXlsrcaM29njK8mkwPev5/hljZ2xpzLu13m287aYky/1Im/WRzojNm1Lw5kXycvASQQMUDz4j62JOCZXY+t/vK1DUnAA5ofCWEl4Jld/cA4FiXgAe1Y7DVfZy8BL4GwEvCA5geGl4CXQL+RgAe0ftOVviFeAl4CHtD8GPAS8BLoNxLwgNZvutI3xEvAS8ADmh8DXgJeAv1GAhEBNNgcSGP6tLBR2LjJlZsRJ9+5OE/Tl+58vlQTyyEu5DN2s7tpNJ0xvXb2DESML71dqYnX5C0eCn8X7yTBvKy6paOu1IvUJHbek3JE4ndvL7Illr1TqTmbO0qaZFtR+LKMj41sgK/uZ+d446MazTw4eViSZjP0hLmXdrjPdFVfl4138hjoj3J1szB5s8g62HfBfrKyXdnZZ8Hy4Jn76vm5sv6TOlm7GaKCNumOgijYXsp2efKMfZh0LjY9n3tqmmZRuO3ima4Yjo1FOFx7YRMhRxfuPJiSXb69QxljvR07/v7uJRARQIPdgpzMytpW3dH+9NpyTf8hV5F8QtJ/UI4Pd9YrK8WXZ+Z0gEWQ6RV+McgS2SdFHiepRo3N7UrBA8BwPwwUJL9DJkmKU28HG2X8aWmxjChIUA6xTdvrpLG5TW46L1eZZN/ZWqcMG1AA9fZCUcj5vGF2jsoEhotwZZFfSn7o5JNSlDYIosZ7Xi5VmS2Ymql8at0x96LYwWc6qy9tfnJVmZJAkti/7qMamXFyupx6QpLSMMFu6/YdYDeok8mCPiERH+be2oYWefz1crnqnCxN9l/7UW0HS29re4hRF8okgIk8W5LjSbIPR41Ogj9kAvuqWzQvde2H1cp48rW5+ZrrC4hR3j/evVPOOClZvnlhvo4JSAvghDt9ZJKy9kLpNHxQXNh3GDVTuPZCL/XgK/tkghKUMo7q5Z62AAAgAElEQVQrNYd4ytgUSSAFxl9HXQIRATQ3jYicTma5q6Zny8SRyUo2mJwQozxdz6wvl6KyZqXtQbGg4QkyvTJAf/NkkUwZnSKTx6QqKeO72+s0AT0lIUaeWlsutfWt8u72eqUaMkBzefXdmXVrYeiMAJeZFkJHFHJwTpwCBzPy4yvL5Bvz8uTdbXWy/N1qSYiFZqhVJoxKUktGyRLXVoRlyy2pCJ0dAJiR+E7y/A8uHaRAGa4sZPTzhXs0Wf/HVwyWlKRoYec+BJWzT0+Xi87M0HpBqdQZc+/7O+o1Dzb4TNACMato9Yc1Sht+2VlZUpAdp1RNvAP2XC4AxO07WIdhRwl3XkFqYrRy3dHvgC70RdfNzJHm1jb5jwf3dLD0VtS06jkTJP9jScEbR57vtHEpsuyd8MzDpHGRvhaadIpk9vgMmXFqqqQkxqjFCqX4e9vrZdzxiXLTnDxNwofJFzZeSDIzkmOV1w5uvC37z4dw+z4uJkTzFK69y9+tkn1VrXLehHRJTYqW3z5ZLBNHJcuc09P0/f46+hKICKBZMwGoe1/aK8lJ0TJvUoYqCwOUWfHOF0rlrS21cuOsHKXHAeTCMb1iMb3/WZ0eJgKYwf8Fk+upJyQqDRCKWFnbIo+9Xq4uDYAGaAGiQSZbrB94x4LMtCgBOaG4vVh3sM1SF0ATuiBc0QVTs1RZsJzgWYM48uFXD2bL5R3cT/I4VigAjoX34ysKBNCBxyxY1qjBCfL7JcWSkRKj1iqcatQFrjfAGKpwwAbZcQWZeyeNSlFONwDFfQYAguLc6gIg79rbpGDz3IYKqa3j/2alFudshBtnc75AnL4jXN9hxUGvjqWKZQ0bL5x344YlqvUD6JDgTn/C5EEZLksvEwU5rBBtEnpgooJdZMKoZFm8uiIs87DxrS1cUSaVdS3qPkKLRD8BnlW1bVLd0CIAE9YsHHf/567P1HLLSotREkrCGoybcKzEdp5CuPbCa4c85kwIyR8rGnDFYiZc4q+jL4GIAho02syWWAGcAQC1DZe5ErBeAFJfmpmtMyrKHmR6zUyNVaXEIoJuGlaMqro2WXBWplp5xHm2FTXJ3S+Vys3nhQCNeyAoDDLZwpP2p6UlBzHTuoe4oJQvv1MlpwxP1NgVLvIr71TL9xbkq1I8tHyfsnDAePvJ7saD3jFldKrS+kAzdNrwJNm8q0EWrtin7hAW2qvvHlwWtEa4isfnJ8jcSSHlAaxvW1ykFh402HzmXi5zr8b2QLPAM1iwsNzSHmKBxDaJ0f3bDUOUiXfLngalF0I5txY3yKDMeJk9PhSHCtd3KPiTq8sFpg76Evbc62blKvU4fHaQX27aVhc6jGa/e+6y9EI0ef+yvWq58jwTC1Tml07Nki2FB8vy8mlZ2m4sMZiNzzs9Q4jN0V96GMzKMuW127wzFN648uxsyUyN0ToA0vBJYRUWVTTJnPHp8sCyUL+4rMTW9+Hae+viIu1zk78dvMN5DUxu/jr6EogooNkAv2Z6tgzJje+goTGmCNyqWxcXKx9XdX2LKnCQ6ZVg/MLX9snV03PUEoCa+87nSpXnf+yw0GICyoBFZoCGot4dhsn2rHGp8vunig9ipoVtggswg9UVGusJo1LUUlq0ukze/LhO/tf8fCWYfHxVmVIKEWta+kblQWy58JphBd40J1dPdDJrkdgLgAarRbAsFITZPwhetywKD2hB5l6ogexyn8FCQ4nL61pk9JAkteLe+KhWXXMOjcGawVrKTY9TPrgNn9RorG9wduiEKoDB7TsUHO422p6UELIYOX9gRAGxxSglqaQNc8anKXklF24ltOOATVYqABuiXKLGWLtjhiapFbpoTflBsrxocih2CE3SIyvK9JyEkYNDMVLkdfeLpcKEV17bonx135iXrwSWWHXGslJaGYqxUtbi1WVyw5zcA1iJre/DtfeB5XslMyVWJy/qQRgBwLzwjEy1pv119CUQMUDDhA8OcD4DICAuhIesobFN6aY5SCUrJVY+LWw4iOkVt+3+ZaVyzYwcdeF2lTbKn58tFbjuOWGJwHAQ0CBV7IzJluB/kJkWBV66rkLe21GnbK7Ei6ACZ7CjkAS5/+GaAn0fADw0N8R7trWo6SC2XFww3sGqJhTVqzbXKOvs9xfkq8v55KqDy8IFBZC7AzSLhwWZe91h5QIaRtsvFu7Rupw1NkXrsnRthfzgskGyvahRzwW9DgDLilM2XawcyCCxlsOBEwr+3rZ6+drcXAU9LM/RQ5P0qMLymlb5y3MlcuU0wgFJyjIcBDT69+NdnLZFDC100tU5J6fqJPXBZw0HydIWQ7Dq8LYZJxbjw8rbXtygwAUY406HWH4T5Kk1FZ+z/O5rkodeLZNLpmSqB0D7XFZi2kEMLVx7V2yqVhf72nOz9aCd3zxRpOzFnCHLooa/jr4EIgZoBLh/+Wjh/9/efYB7WpXnwl/T257eh957770oKCpYEYkaNZ7EE+P58plcOcfkOzXfl+jR2E5MDElUFAEVFARBQBEQlSIdBAUFadN77/Ndv7V5Ni/vfv+z9zAz/9nMXu91zTUze7/vKvd61r2eVZ57pQtOHJuO3qcjDR0yoMv4rrqz83iEUe4Nx45Npx/SuehKo6yu9Gpnk1eBcFyEMmzIgLyGZbGc4qynTmhPz1qdvvj9OY1Ktr96blU3ZdpFyzemv/7a83lNCKmYciFcxyfu+fXyvEtnmkxskeCkNShkZ/paV8t1X6hNi6vvXJDVca3RLF+5Mf3lO6dnD60pLR6KNbTNEVqsh+UF75py76kHv6ztXyU0U8NLb52f7nx0WcZWPoQc//ytU/Nu7g/vW5J+4QjF6o353ob3nj0xHbDLiHwHQb3t4GzTgVfEy7KRwgOFBaFI65zX/HxR+uA5kzJG4TNWPTRreZfcMDeve2pHN10hN566+texvPDU8bmun/ve7Hx/gmMZQSRVzbdr716Y5r90+Qyl3Vvuf1nld9SwgfnaPgPNA79bma6pqRLzTptsVX1drGOzxg6o+rC3/3TBtIxjk2Dpju/e/a8EbSM053aefHFNVn4dM2pw11EKxkMZ1k4Toz5wtxF5Dad61KKq9GoKak2Mnr9v4xtqtTHTssZi8d0alB03Ry54Q01Kti47qSvT2qQwEkuHIKL1K8bLI7MQbc1O3itWb8ieyV5Th2a5b0cKWuVhXWfZqo1p/KhBeRHf2p7Ni6a01NFZN1NAx1TCu6n+jJil9TCdzJQ9RCzrty9Vv7Gzh4RMe3nHbpRauz6lfaYPzVMoHh9PxzEY63DKiABatZ31yt/NXtOlhmudDBbKr81mv6TOO7JysXRVpVcdtKNdYAMCQrS7bUOmFZaDBw7MCsM8JGumTURSzWPI4IGvuNgGqVtCYC9ur6q3PU+7VX3DjhY5frQpZTuFt3YqT99AoG2EptORqQ7l1ah+9UhHqKbWz43Vtbl6+qbb+y+pyTYq2W7qVJo1hQk116oqbJRTmRCLhWu/976/4wiA93I6TWq5lTxy3aQ1sHVaoV7r7yAq6fNCqj+rKuRGOetKufVvkFAcqVB27RIqvdXfvUK9t0XbRZnqKrvK2EpPra7SW62DawjVt6q+W1celrZvvNfqfGE9j2p7Vm2spSpxK1uttLG61xWL+0aX7t+laBuh9W+YS+0LAgWBdiBQCK0dKJc8CgIFgbYgUAitLTCXTAoCBYF2IFAIrR0olzwKAgWBtiBQCK0tMJdMCgIFgXYgUAitHSiXPAoCBYG2IFAIrS0wl0wKAgWBdiBQCK0dKJc8CgIFgbYg0DZC60k11Kl8qhQnHDAqy8aQn2lSUO1JJbaqlhrKpE6uf+v2Bennj3cqo4Z66pak1RsF13lL12eRwiY129ANI8tDh0tA9ubUe/2uN+VshSvVklbKuj21Rd3yRBVU8Qu1YbG0lE3oyVWVdUUiPD9vTTpmv1FdirE/eXhJDggXTVA9EFtXtw19NlEN1Tzj51QwWqXVqsf0Rv23Xscm9dy6cnJbemjJZIsQaBuh9aQaSoqFFPfHLpiWBfMERjcpqB5PLqZFqAnDFVS9x+ShOVaUuux5x43NYUo/eWhp1viimHHrQ0vTsfuNylpa4jSbHmFAxCV3mzQs62j1RsGVgupDT6/qpkCLrD9z9ay0x9Sh6Zh9R+WQKsRaV4BFcpf/ZH46bv+ONGHM4Ky9tf+MYTmUqNUTyrb7zRiWw5rEsf7pm6dmJdxWyro9tUU9LyTyLzfMTQfuNiyrWRDRJPFz1hGjc7xmVVn3kWdXpn+9cW4OSP/g6yfnEKr7n1qRB6uPvGlKVtMIQkMiAtKHDByQ9pw2NN3/2xVJaNOHzp2cxST9n3pHVc1WuBK1lXpam7P63qj/0rtryi/Uc+vKya9GrXiLemZ5+VUh0DZCa6UaKpQFEV1++/wcv/fhN05Jpx3SkRUTmhRUBQ9TQOUVzFm07hWa8p1ijSmde/TY7DE8O29t7lBr1m9MS5ZvSLtMGpqGDhqQLr9tQQ6feddpE7pp5sfIPGvRuqx4QWCRYoN/H7z7yHTC/qOyskaToimtNEqrVTXbd586Md1w3+Ks4bbX9GHpExdOT/tME8w8oJsCLPkcsY3UfMU0VkNrqp5MeG7ImBQOdYvD9xqZ9c2+dN2cLAv9mxdXpTseXd6orNuqLQSl+x3hxSGDU/rwG6akI/cekVU47vzVsnT+cePS5HFD0jd/siBjINCehE4o6+45dWh67LlV6fFnV2YyvviMSVknjPaa9powekgiY23AEeg/ZsSgTGjnHD0mHbDL8Pzt9XcvTh86Z3L68UNL8mBTV7MdPDhlDbV6WgimSX2YPFNv1H9puwl8b1LPFQ9aV04WvF+evodAWwiNZtZ//urzWda6qhpqyiI4nGzyrpOG5csyTEtOOqgjG60g9LqCKiXbf/rBnKzGsfc0Xsm6rMlFTfaynyxII4YNyAHHRvJzjxnbpb/fGXc5IAdBI6ep44emkw7sVKxtUnAlS3Pvk8uzAoXg6VMOGZ3OO2Zs55RpYLOC6zV3LcyCj1UFWsq8PEoeDgno848fnwOjEWpVvVfn/ty1s/MFKnTCCCQGoTw3d12X5zlqxKD09OzV6dA9RmaipUrxjlPGp8P3HJnc3fDpq2alc44Zm56fvzariNTVcI/Ya0T6n5e/2KjgevXPFmULJZwp7vaFBWsTscmHf78yK9u+/aROIcPbH12WXNhCORe5hbIuzFas2Zh++tiyjL97HoLQ/vbyF7OSioD3X/xqeZaM4sVdfefCLFm034zhae7itYk6CEnzh59ZkTZuHNBNzZZyx5e+P6dbWkQXeYt19eFNaVPGpCf1X4S1bn139VzilAidarE2ocDyJ+dNyWok5el7CLSF0HReWvx11dC3nTg+y/FQnDj9MCS2IOtWITQjPwKsK6ieekhHXqe6mQT3s6uydpbO8PG3T0tfuXl+JoqTDu7I6hEPP70iUYw1vYxpKk9n5oK16dj9O9K08YPzqN6k4DogDcjijkiTVhe1DJI1kVaToilpnCY125MP6kj/csOcdNEZE/OFJ0MHU714pXrvoAED0q9fWJVmLVybA7spXlAIefsp47ISLuLyHXURa3UkgogTfuXmuVmyh4em7p++elaWxnFJzF1PLO+mrOs+ghfnr21UcP3H6+dkbKlHkBfief3Xi2dkT5hkDlFGBEW+6eYHFqcPvG5S+s6dC7uUdeG0adOmdO1di7K3GO/z0HiSH3nzlFzOnz6yLJOkct70y8X58hlER3Dy7781M+uY8c6uuH1BNzVb6hbkt+tpkWn6xq3zu6kP85Y/d83sHtV/ef2+r6vnkjO6+f7F3ZSTC6H1PTJTorYQmozoh9VVQy84aXxWGtVhx44amH4/Z20W2/urC6ennz66NBNJXUGVlhWpZYKLe04Zmi8KoaflAhOEuP9uw/N9BQiNzloWAjy+U/MdmdHuOvHAjnzTkDWsVgquFtQRDC+DDv3tj3ROB5ES2Z0mRVOE1qRme9bhY7LYoY6qQ1PtaPq+qjyxcs2G9MVr56TXHz02L7DTTjt231FZesmGgSkdrEzZ1M9Gim8++e1ZiVQ1XB55ZlWjGi6V1SYFV4KHSJvMdKc3uykdssfITOZufgpv74f3Lc6DDSx4pHXdtqrmWXhol/5oXvroW6ZmzwzBIQny1zfftyRdePqErKGGaGnKve91E/MtTsilrmY7ddyQLApaT4uH7jYtF+wctufIvE4XHnmT0m/9Z7BvUs81EF5y45xuysm85542lfpml9+5S9UWQjMl/PadC7Mg3x5ThubFa6qhjJAOmnUVV9m5WemIvUflKRS5Z1PHuoLqwbuPyFeJve1k06wR6ds/XZh+8+Lq9LG3TM0SzqaDlEzpZblXwNTy6H1G5AtMbBRQF6W7NXzIwOyBtFJw1ZFId59/ovUsN1Itzt4ctVJTj1by0k1qtjyRL10/p4vQkGyP6r1rqffOS285fmxedEc2HzlvSlJ/ZUGKpKAvvWV+nrqdckhHWrh0Q/rnG+am9501IT3+/Oo8Basr6xLC/NEDSxsVXC/90fx8hZw7H1at3ZQvHXnzcWPT2g2bsrKt9URTPhef8KAIazYp6zYR2t9968UshnjqoR3ZwyKFTR6bF+ZugKP3G5l+/dzqrOb7wXMnpZkLXIXXXc2W5/gP353ZmJbyN6kPN93FUCc0l980qee6+YuarwEZid/31Ir0vrMnJV735jZrdm7a6Lu1awuhGf1uun9Jus4Vc2s2ZtFAnpYOSXmVt2D953PXzEonHzw6T0XWrN2Yrr9ncTcF1d0mD8uXFrvT0mMkJ6roWjhpff+uRXl3jxjfwXuMSO8+fWJ64KkVif494UBeDUN883Hj8hqbztek4GqtDEG6umzFqk4FV3dLHr63tapNjQqu0vrF493VbHkp//uqWV2EZoezJ/Vei+6vO3JsvrKOJ3nFbfNzZ6JlxkN871m08Eek2x5ali67bX7WSjNNPfOwMeniMyfkdSxTzrqyrrtGb32wWcHVvah2Ixcv25DXGpEfr4xuml3aZ+etSUQZ6af96Vum5ivcTCV746F95eZ5eaNm/rJ12Xv+g7Mm5gtRvnPHwvSjh5Z06qdt2JS9NrZhsGlSs+UpUsltSstU2LqhtT+L++8+fXy+H6E3Hpo1x6b8KN6yz7pyMi827h/ou927/5WsLYQGVnLKT7ywKpNBVTU0tvAZTVYiHT0468QzFsqjdQVV6qemg7y8dRtS1r/XmV2WMWLogLwDagHb73aloDptaB7tLaSTidY5JR6XzfJ+Wim4Zi9tVkXBdcbwvKu6voX6rvIuWdFdzZbXaDqjPKaMGzb0rN6rnKSdXeZLMde6HywcdYBPVpMdPjDLgJMRR2bWr/abMSKrAs9buq6xLEif3HlTWxgEXEBigLD7zJM1xdMWvGWbIy4HHj18YDpw9xF5lxKudWXdqmKs84TUaxGGi0sQleWCUMP1LozVi+LwAfIcPzTXpUnN1mZDq7R4+00KtD2p//J2DbpN+VUvnKkqJ1dvBut/tNF3a9w2QmulGlqFpq5E2kpBtaofnwkqvbxeUv+dA5rSCVXVyC+UZjdtQwVX+ZhONqnZVtV6e6Peq5yh4OrfLdVkN3WuT8LXE4q1rcoSarLxzSsUXGuKrNX8q+t7od7r27oibpQ1ZMGr6rV+ZuCqHkep1qte50Y1W57cRnuX3dNqpUDbVMamnzXlV7XPViq8fbd797+StY3Q+h+0pcYFgYJAuxEohNZuxEt+BYGCwHZDoBDadoO2JFwQKAi0G4FCaO1GvORXECgIbDcECqFtN2hLwgWBgkC7ESiE1m7ES34FgYLAdkOgENp2g7YkXBAoCLQbgUJo7Ua85FcQKAhsNwTaRmhVlVQn4Olh1dVLieiRzznz8DFp+oSh6Qf3LE7ECMkIhfqsGMJWKqcOtIae17r1G/NJ+6Z8Ak1Ci9X3q3m0Qrz+TeQhXlUAe5Mqa6u0qiqptNkoaNTFK1uppMKzlXJrtYxVXTOn9psUfWFa/YbUzn980+RE3umGe5d0tUHUI3C6/ZFlje3Tm/q+7ZTx6bm5a3NYmrqLXrjj0WXd2rpVWq1wqduG73uj/BuKwgfuNjwf/qVJV7fP7dYLS8LbDIG2EJrOTppGqA45nrufWJFVF6jJismLR2gPxYT3njUx/0ig8n67dMr3zFqwNofLHLTbiPT1W+c3qpwuXLou63Mdue/INHRwStffvSSLHR5/4Kg0bHB31VfB10JlKFVQlrj5/qWJDI1Y0laquEKDmvIQkfCdLVRSrSrBCpqfMXFYPulffa69e1F68Lcru6ngtlKB9a16CTUjaClUSOgXXa9VazfmmNq6ou+Bu47IWHtooc1etDaHUlEa8f1z84QmpZQHnAeXpA+e06lESygTdiOHD0g/+9Xy9O7TyCN1yqc3PdX67jNjeLrurkX5e4PXTfctzsIEvU2rFS7C1QSRr163Ka1YvT4RCxCDK2h91PBmdeKqojCRxzseWZZll6rqutusx5WEtisCbSE0ISWIg7DhhI5BWRFixsQh2etCdrTPkJkgZx1RoLn4u9/OWp3efnKneis1hDmL1qYTDujIChtNKqdPvrgqLVy2Ib3uyDFZAPJz35uTA6hpqFFCdafAIXuOyAKCOiSJHWUTDyp48R+unp0O22tEVryds2h9oyqugPUFS7vnMXrkwJZKqupYV4IlmU0qh+Ya/Tey2QLb73rilWUU8F5XwVV+QdpNKrC8Cqq14jl5umJVf3Dv4vSe0yek2x9dmkOk6oq+yveVW+ZlWW2xlGSIxHMK5BckL2xszfpN6as3z03Dhg7M8kQC/J+buyaTphhNIorvPmNCOmafUWnBsvVdbSq0iQrwUXuPTJf8cF6uL4nxHOz95PKsXYcgxTLtOnnzaYnzDc+RDHgTLuxLAL/0EbvYXnpxVEKa2uGQ3Uekb/10QZeiMOkpcu3uTaiq6xZvbbvy0DZLvC2EprSIY87i9Vl6hojgR948NY/O9MhCMfbZuWuyUsZfvH1a1sG659cr0vtfNzHNmDA0e25+7wKSH/5ycaPKKcKaMXFoOvvIMVnRgdaa6YMg6x89sCRPQR99dlV624nj8v0C9LI85LB1yv/z/TlZhmf/XUjkzO+minvR6RPTtXctzFpk9TymTRjSUkn1pvuWdHk/oQSr45D4+fYd8zNpU/O48d7FuazVMiKjugou2Z4hgwZkBYy6Ciyvd/6SdenHDy7NGvlklN547LjsOX35hnmNir7PzlmbrrxjQRJwLbCfJ/3H501OB+wyIssUeQRukzBCZiSMIkb23idXpG/+ZF4a3zEkyxtNHT84fe2Wl9sUMUrzwlPHp9+8uCbX960nTcixmNfdtTDXnV6coH86adW0KPdSIZ44plPBlxDoqrUb0puOHZfueGxpIy5kfXjXvEm2RjD0uP06cnmpE4cXGu0AS7b2xWtmZ0Vh3uL/+f7sLI1UVdetzya2WQ8sCW1TBNpGaEpNNofKLE9q5sJ16bRDR2fP6c0njEuH7TEiPfGCDr4g/fEbp+Spj47x+HMrM9lMHDM4d64LThyfbrl/SaPKKe+JUCA5ZoQWUy9qELwGnXHlmk1ZdVVHFyQdD9IRsH3CgR1p3KiB6bHfr+qmivvX756RrvrZwiyAWM9jt8lDWyqpfvH7s7OnUFeCVSdk9f6zJ+Xf80jrZbz27mYV3OkThqQrb1vQTbmVN/KTh5bkDkzzn6z08/PWpnOPGZMVfXXkuqIvDJTRtIzwJeKYvXhtoihsgMD7ZIUMDuR9qsKGyICSyC8eX5bX3M4+YkxWuO2mAvwHMzKJGZjUd8DAlL7x0r8P3G1EVkGpp2XK93dXvpiWrtqQSYpSiyn5375v16yBF1ND7QHHwYMHpAto4Y1+WYDTVJt3RYnjE197vrEdDHSf/e6sLFjJGyXG+R9r6rofeN3ETHbl6dsItJXQQg2B9A8drdMOHZP1ztwOxDMh40Mw0LpX5xVpL8sE6TTWgM45ckzeLGhSOb3vyRWZ+OisITRTWeqsiDTWhIz6PLLqVWoWhF2kYjo7Y8KQrM1GkLGuivux86fmadu4Ud3zmDi6tZKqDkJFta4ES0pHB//D101Kjz27Ms1bsj6vW1XL2EoFF4HCoa7cqgO7j4GHcdS+nfcMuM/g9MPG5HWqQ/ca2U3Rl0QRr/ePzp2c5cyRv/a5+MyJ2RuD3aevmplef9TYdNwBHVn+KZ5QyzBNI6v9ntMn5nW2RSvXp/1njMiy2nTKYGcAIcKovtV/84S0Rz2tUw4ena+ycwkMoUW5Wgu1LEDx94GnVjYq8trUqAtomj7+98teaGwH3u4nv9Mp/a2uPPs6rrApstt9m8yy07RyZVq/fn3Lgg4bNiwNWLJkyUviNM3vjRo1Kg0a1Lzg6otuirXz16bL71iYLx258vYFWUjwjENHp58/sTwvTn/s/Cl5OmjH89yjx2Uv4crb56cp44dkGWqXqjSpnJLwdncBVVke2Ge/Ozsdve/ILOfzyO9XpvefPTFLZJsyuiyETj7SQw7uLth9cueaEY+Ghn9dFff/ymt7a9LDDXlYU/r8NbMalVS//IN5af8GJVhCY7wUHXzWorXpnt+s6FbGH96/OC9s15VnyYJ/6frZ3fKjAkwNmCd1KFnu1RvSJ78zK3u2ZLyVs67ou/fUYVnd931ndRLYiws7FYUvOm1CXnv6zfOr0rfuWJin/3TnkI9d1vt/uzyLUPLYqOi6evDkgzuyUKL1uxMPHJXblNrtf3rr1OxhNxEaGSKXkNTT0nafuXp2lhg3LTUQEty01ucCm+81KPISpFy+emP2st5x0vis5itfN1r9j2++2NgO9OU+9ZIAJ0L731d1V8SlUksbrjx9G4G2EFpdsdZis7UwF4647/LqOxdkIzRFWr5yY/rLd07PpINsTDkREsJ5w7gozs0AACAASURBVDFj88UmV9zWQuV0xYZ8ZRmiMpqPGzUod3gd7tIfd05fPTH6Xvbj+Xmx3s6WKRwy4x3aSHBHaF0VF6ENGTIwy3bX81iyYn362o/mNyqpkhNvUoJdvHJDuvSWeZnQqlPsKOMRe41M19+7qFEFF3nw7pqUW613Ue61VoksTj10dL69ycL+93/RXdF3xvghmXis4bncZPjQAV2Kwh3DB+WjGXGfwrSXOrX8edNI0pLAUfuOyirAu00Zmq98a1IBHjF0UL6IpO6haWt3DtTTsklw+8NL8z2gvGze2ZtPGJuJ78cPLmlU5DV9JHhJfvyD50zKhMwWTJd/+dTyloq87CY8tCZc3bXQave2b3fx/lW6thAaSKuKtTohw3P+ydqGSziWrdqYxo/qnA6aglhvstNJqZX6rCnoLhOG5HUSP2tSOV2/YWO+KWnRig15l8tailuCeCVPv6Ry6y4Baqu28H/74qrsjYUYoXJ630hsA6JJFZfoYVMea9dtbKmkatOjSQnW0QI7hbu7THdY9zJShOW5Nangmn5nZd4GFVj58aoWLt+QvSl4hvJsk6Kvjhpqr/52s5TjMXalfa8Mq9dsSrtMGtLVqeFbVQ42HXMvJ9Lh4TWpAA8e1Lkzqr6eprpnpeFKWqblLqthH25wOnD34flOTjveTbhoa8qysxevT7tPGZooHMcDs6Z2cPVdKAobPHO713EdPjATY3n6NgJtI7SqYm1V8bSqMprXtQakrFkfaqihNBtKrOBspXKKmHiDcaNRVRk1lGxDodXfVYXSaKbIp5UqrvI15eH7lkqqLZRg6wqoTWVsqYK7OeXWzSjPNin6hqpsrtemrFCep2kvy6N3KsQabKqdulVa1fax2O9bbRoYxe6y7+Nmpi0tV0+KvNW0o23r9hGKvFUF4U4l3GZF3L7dlUvp2raGVqAuCBQECgLtQKBtHlo7KlPyKAgUBPo3AoXQ+nf7l9oXBHYqBAqh7VTNWSpTEOjfCBRC69/tX2pfENipECiEtlM1Z6lMQaB/I1AIrX+3f6l9QWCnQqAQ2k7VnKUyBYH+jUDbCY2iqBCjg3cb0SXzEnpoVb2rZ2avbanI2qrJqgqwQmVoWtHPEhROOoa8UPXnog8oONS1yo7cu7tIoQB2ITpTxw3O4Tv02xzA9LTKhw5YkwpttfzVMju1+uE3TElN+dfrTJRQONUJB4zKMkxOJAvkbqpjHGQlqUOBhB4aoc34eROeVeXXUHwlL1RV+PUd2Z96mWHlUPPph47OeEf71vESj9oZPrUqURhuUgyuK9P2Bi/vXPOLhVlEVORHhCxtrv51teS6eEHE/4bwZz2tDRtTF/6t1If7N9W0p/ZtJTSGfumP52X11PNPGJeGDRmYhfVCD+3Xz6/KYUrvOWNijkPUYT/ypt4rhwqTEWdJMYLwYMfwgVnQcfnqTTlg+sDdhqVxHYNzbKAA57OOGJ3IBjWpu/q+atS00sQFCrh+fu7aHMuJzq6/e1EOsSG6+LvZq9MDv12Z9hTKNHxgrsPxB3SkA3Yd1jIO8Nq7FuW0powZnGVyQl22nn/dHBCTeNOPXTAtnX3E6CxsSVWjqY6jhg1KOjmsb7x/cfqvF81IR+87qkvrrJ62zioec7dJw9L40YNyvO1pB4/J6h2EJalx4PK7f70sB31/6NwpaZ9pwzKJCVon03PMfiOzDJSQLpJRTXiRHPr1C60Vg5Xjb694MWu//ecLp2cZoN7gRWHkc9fMTrTRyEEh4p7qX1VLNtA1tT2cqbg0pUXrL/BvpT7cni7dv3NpG6EZacXIER6krnHesWOTjkYbbeSwQVn254ZfLkqzF65L7zkToa1tqcg6d/G6rlG/6tUhAyqwF50xIR2wy/CsCSaER9Dznb9als4/blyaPG5IltDmJb71xHH5303qrhQ4Qmce8ZKiPveYsVl6RwfRoX87c3X2MOjPH7PvyOy5CXR//ZFjc5wq6Z/JY4akkw4aldVV436EuIdA8DxFEAq7BCeN8mIUd5s8LJPlv/1wbvZezjlqTFbPkKYHaVx++/xMFB9+45R02iEdORaxVR1h9PPHl6fbHl6SHnlmVfqrd03PAfjqUPXqwhMzMKiXgWWf6cPyvw/efWQ6Yf9RaciQATm0DNn88w9mp7MOH5tOO7Qjx8byGimh0JI7aPfh6f1nd0p1R0hVHS+aeK0Ug2GOVNVRGNNfvGN6FnkkatmEl/aMuohBZSMGGYKd2qup/gLxm9SSxb7GfRbVtn/jMWMzodXT0p7kpkJ9+M/fOj0PclVS7N80077at43QiPeJXaR6wQB0UsbBoE1L/v3meemB361I7ztzYlYZ/dWzq9PfXv5iN0XW0w/tSNfetbhRxfShZ1amT317Zho1YmCiEkH9ARGYhj0/f216+0kTsrjj7Y8uS/f+Znl639kTs7RRXd31+ANGZU9JRzadmzh6UL7HgOwOzy5G6a//aH4aOWJgJjkSNFfcPj8LKl5w4rhMbJ/93uz87ZH7jEzX/mJxTouiyM8eW55OO2x0li2SxqjhA9Kz89bmoEdy1MiREizZcQH5jz+3KpGvgZspMtLYdZK7GZblS1lIeLugpVUdBw4YkMlhvxkj0s33L04ffsPkdPheI7NcUaeW/8isUvuzx5dnNV8eyoO/W5l+eN+STAynHDI6Sz1lGeqXYr2/fcfCtGTl+jxNDBFIXuPSFRvTstXr05BBA7MnDm8Pr6aOl6BwT10x+Oh9RqX7nlqRJYWQ2G9eWJX+5Lwp2X7onDXhdd9TK7vqYhC74vYF6UPnTMoyRpRB6vUnKkm6qUkt2VSczFFT2yPtelqmtsQmr3xJfRjhspHytB+BthFaXj8ZMCB98drZ+e6AUHxVZUqxRuKnZq7OnZeHtXjZhmy8H6kph559+JisO9akYsoT4QVIb8CAAenhp1ek4/fvSM/NX5s9rHec3NnBCA7e/MDi9N6zJqU7HlnaTd0VIVG/XbN2YyYMgos084kjxijtwg/rSW89cXwWHDQtomQR62v+r8MeuufITILUQW68d1GavXhdnrZ97IKpmVRMkU88sCMd4LahDZ1KHm8/ZVz68YPLsvwRsUrihAhs9MhBeW0IaZx+WEe67NYFmfwRGu9v7uL1zXV8dGn2oEjg8EhcQiNvHgpiv/7exWnRsvVZYPK/XDgj7TppSLrlgSV5nc0FNdRQfEvuyRqSTv3pq2dmTTpeHQ+I1/jdny1MbzxubH4fiQTe2rgJr6q5VxWDDXL07044YHTGEFkTWFy7blP6m68/3w0vA83N9y/JUu1nHzUmXyjwv6+aneWmrDEi2nr9J44Zkv7tprl5wKurJZtiN7U9Nd7r7l7ULa3D9hqZ1UVoylHjDQXe9nfnkmPbCC2g/vw13QktVBDIvnzh2jlZA98tTCSm68qhRlwL/E0qpjq86dBLA3+66s4FeVplquaaNOJ/CO2H9y3ONwMhK+tKdXXX1x89Nt352LI83TrnqLGZSD7/vdlpr2kvEzHFVDpnF546Ic2YNDSrUOiIpn68Uf9HimSkeVbX3LUoHbzb8Lyx8P27F6czDu1I++86In3lpnl5ik1wEhF/8do5Sf4/f2xp2m/XEen1R47J61C8hhVrNqa/ufS59Ovn16SxowYmgpa05f7qwulpxeoN+Vq4eh1PPXRM+vz3ZmXy4oWR/Dlyn1Hpv1w4PXtfrqJTjtEjBmYNtXedNjGnRS2Yeq6Fe4QSemg2RUjw1AUfqbx+7ZZ5eY1y0Yr1WX7nP7xhSnr7yeMz/k14hU3UFYPveGxZVsi1ngpTRP2uU8enMw8fm++gqOOF1CnmnnnEmCwwOWBTSp++elaWeLch9D+/+UK3+ruh6o5HlzaqJd/4y8V5ylhve54YSfAmLHnBoT4cCryFXtqPwA4lNOsT1d2o1Ws2pn/6wdw8tVu+amOjcigj++L35zSqmL6wYG3W9TrpwI7ciYyYU8cPzes4ZKGtCVnYd3mG39uFI8pYV3elVKsTuWSE4KPvLXTbsVQ25a5LPGs6U8QnX7DmZQ1tcPqXG+emUw7uSHOXrEuPP7c6vfvU8Wlsx6D0/3z9hSxY6bo8ZekUuxyZ1qxT/3npLcePTff/dmWegvJ4eJE60z7Thufp18Ll67O3cvXPFuar395xyvjsEdmg6FbHw8Zk3TG4ICpTRRernH/8+Oy5kAoybaTU+v9e+WJ69+kTk3tRnp+3Jp1/ohu3OtVoeSCUgOmqkfg2UMDCVNtjUf33c1bnAeUXTyzPt0YRTDx8r84d2Ca8rMM1KQb7uQ0iBG/gMf005abR9uUb5nTD603Hjs0XrCxbvSG998xJ+bv/8c3n0ztPnZiO339UTqNe/9MPGZNVbZvUkn8/e02658nubX/WkWOS3zVhuXDFy2KdhdDaT2SR4w4lNJsCjJ8nxYOiBa+zMTaXYPCe6oqsB+02Mv300WYV06VUXG+dn6edLgM5eI8RuYNKwyUYz85bk4yktLn+9C1Ts1fkYpYmdVfv/etNc3PHQn52sRAHOWge4KeyrPXYdPQ+HWnoSxr71rDspj43b20WSeQxIDeeJ0lvu6kTRg/Kmm+H7Tkq3wGKOGweIONBAwZkNVYbJnYFEYepnKmnKaoLYEzBkEbnTt6sdPLBozMxEpg0La7X0REQdUFAyvGpq2Zm0jtqn1GZBL7+43lp+eoNaffJw9KsRevyxSimlu56IHe9YtXGLLjobsvD9x6Zyelz35udp6AGBLu5nqqemYtd5r90P4L7ClwUXccrdgqbFINPPmh03rTJV909tSLd8sDi9KFzOjX9H356ZTNeKzakf7tpXha9tPQwc8GalzZMRuflgHr9qQFbM2xSS7ZBpVz1trcmGxtCdSwJhVpzpcZbCK0fEZopjynU5LFD8g5kViR9vnMERQLWHxjk0hXrWyrAtlIx3bTx5SmfHcNdJw5Ne00bmgnM8QBTrA2bUho9vFO1liJsK3VXC9WhmGu6p4NZFJ82fkjalBVO1+Td0TGjOlVdPaZHpmby4fm4+MWdous3dq4R8lqGDh6QxowalEYPH5QVYJVTx1n0krqs6SkS0Jnz9HXRujS2o1N5F27xIDVrjrDiJZEkhGNTHZWlc2F+Y5cyq3JbVwy1YKSvniTOtc28pevyuh/PjYfqKAzy2hT5dgzOO9PVm7OibDMXrs0epLtXnQFzxqyOl/Lb4W5SDDbNjQuXEYfBxBQQmVCdbYVXYG+dT5vsOXV4LnuUcXP1b6WWXG/7uNavnpbNJSrH1HgdFyrPjkGg7R6akVz/QhieqmJtVSk11Fw7FUS9/7KSbatvglSQhIdaqqMbsb4VP3+FYm4v1F0l0FlmaQ7IRyp4gKG2Wm26qgpuVRE1VG7VUf7575cwqCrgxjfVulTrXs+reoNVNe9qHeObermb1IJNN6VZVZ2t5y+f+s1Z1XKF4mso3LbCa3OKwV1lfkmZN7BupTpbxQu22kvbV49O9Kb+dbXkettvDssmldwd0637b65tJ7T+C3WpeUGgILC9ESiEtr0RLukXBAoCbUOgEFrboC4ZFQQKAtsbgUJo2xvhkn5BoCDQNgQKobUN6pJRQaAgsL0RKIS2vREu6RcECgJtQ6AQWtugLhkVBAoC2xuBQmjbG+GSfkGgINA2BNpGaFUFVLULNVeHH0PHqqrY2kqB1SnyK+9Y0KXUGmqkgVhomAm3qSqgCiH6lxvn5JP3ofvlFHn159LYmm8EU0ddtla1NBRyhWdRqoiyh5ZalvJ5KQKgbi0RI9mkqltViR0y+GWF3N4o3tbVhuVbbdcqdq3aoZXi7E33Le3Si4v6SO/Mw0fnYP5Q5q23dzX/3igEv5qe1UoJmcwSZeVom7r9+D9lkh89uCSdeEBHmjJ+SNFIezUNsAXftIXQnAj/5xvmpiEDB6Q9pw3NQd+DBw5MHzp3crrriWWNiq1Oe19y47xuCqyECcUFUrylpiAcJp4sYfPzhWm/XYbln9//1Mp03nFjs8IGwT5hSILDQ4GV7pn35y5Zn/abMSwLUAr3+dM3T83fC5xv+uaOx5amu55YkY7Ye0QOQt9j8rC0x9Qhad6Sl1Vjt1a1NBRydWQqDh0jBmY5n7ufWJED1dVLuFLTQ19ucyqxFGcp4gp9CoXcVnhT9RVzW1cbpvcF7xvvW5z2mDw0x7MG3rC7/p7FuR3gM2vB2hzfKH7y5geWNLa3gPIX5q9Ja9d3ikcSE6ANd8Cuw9PffWtmY3sjiy9dPztNmzAkpU0DcizqxWdMzDpz21JcMQ8oLdSAr/n5okb7IZElDO2frp+TZi1cl0U1S4znFjDTq3y1LYRG5YGKBg00SrKPPbcqXX/34vTuUyek7/58Uf55XbFVgPmdj3dXmSXw+JnvEk4cnOaJmRz4spfx6DOrsjIEZQa/p3ZBSBJhUcGgXcb4BY/rkILhGSopotAH+9J1c7LCBgkgMYP1byaNGZK+esvcLCD5+qPHpLEjB+cQK8HiVECqqqUPPS2wekkOzq56L+FVCA1y54GRXmhPk0IuscAX56/LMZsTOgblgUGMpPQQR5PirLq3Uok1SDQp9BIHaMKbqq+Y0rraMPxIBgn6dkcBciVSyeulsfbbWavT20+m1jEkq5BQ4hV0/pWb5zUqzorjFeK2JkuFz03Dhg5MbztpfI59/Zuvv9DY3uvXp/S/rngx68Gt35jSC/PWpItOn5imI7iUuvCs4k9FhfQ3CSDKJQLeP3ju5E7xyhYe78PPNCsev+m4semK2xY02g9CY4srVm1Ij/x+VfrY+VMLob1KktqSz9pCaMgBcdCxEuQ8d/HaRBftzMPGZPXYMSMHdlNspSXWpMD65uPHpk9fNTuPwsQbSfOQ7X7/6yZmkqLeQe9McDS1i3OPGpu9MIb1wvx1WXoHeb7vrIlp+NAB6dNXz84qGofvOTKTEsWKc44Zmx763YqcRv0bcuGf+Npz2Tuht28Kh5QEQt/28NIu1VKB3KZ8AuRNRXUeqhi7Tx6alRwQK09kzynDs2gkccUmhVz6ZiOHDswB2qSG3FPwkTdPzRLa1DKaFGfVz9SsSSX26dmrGxV6aYO1UrzN8as1tWESSlQ3RgwbkIPiQ6Kc50zm+64nluc2IbrIwxS4/cZjxuU7AZoUZ6XnEWD+rTsWZDI7eHf3QWxI//clzzW2NxJiP9RaCAEQnDxot+FZ3gm2lH0plGjn+57slCBatnJj+tz3ZmUhSHc//PxXy7PHa6D89k8Xdl3YoixxAcyshWvzAFdXPDbYufeiyX6O2ntUmrNkXVqyYn266s5F6YOvLyocW0JMr/bdthAaSRe6VwyK2714xfr099+amcX4rrxtYdZ9ryu2PvT0qiwpVFeZZehfvG5Oet1LZEV5459+MCe9/3WTEvkgMt57TR2WlVUfe3ZVlmD+0f1LcoeiQcbTeXrO6jR13NB8uxIteNMUHhqvhjAg4jEtfWHe2m7fnHpIRyYVxGjdafHyDWn24rVZdkenJjFOtZRA5PfvWZSGDxmQ5Wvo51985qTccYgjvvu0CVl1g1fAoyBaSbGhlUJuTCMpVEiLJ0L54ZdPdlecNU3kvdVVYpHS5T+Z36jQq768ljreZHtm8HhqasPq9LdXzMyYnXRwRx5MQiF47+nD05W3L0iPP7cyCz1S5VDWC04cn/75B3MaFXr3ntbppSIInhqNOt4etd6/+urzje3N84KztdcnX1idpcXJsJ9yUEe+O4KEu2nfcft3JO125N6jsizVFbfNzwq4BlcClw//fmXWbqPaGxfA6FCDB6ZMdu5qIP1Ux4b8E7mqJvvhNfIurbHR5SuyQq+Worbsu7YQGmJCaBbKjZgvzl+bLzNBZDf+ckmWhK4rtq5czaPqrsDqohKqtkZHC8ZI4O+/PTMbpE7Jg3rjsZ2XlCAJsj+mjtMnDM1a/6aMvLj7n1qevQCjMo0z+vEr17g1alb+eafnOKjbN39w1sQsr6PTeeYt6VwnufjMidkzIMHNeE03yDgfuqfr+gZlvTAeAT0zF7N4Z+/pwzKhmXr+n2tnp10nd1dJDanyUMYw9ZMfAjcwNCnOujQFodVVYhEAye8mhV4erKl4XfH2ojMmZlFHT1VtGKHBav/dhuc7FRBaKATTDUNEyrpuQ6cMEtkfwptUiJsUeo/bz4CSslLt648i7d2RBwPp/PWlL3Rrb+3/08eW5nYjcw7ve55YnjZsSOkTF03PSsGkkdjaNb9YlNV+/8MbJqfhQwamnzyyNH343MnZ63OvgnsW6OZdd/fC9PAzq9K6dZ2NS7bbrWO8xCY1YAKXV97ebD9H7TsqE5o12aKTtmWktDVvt4XQkA4xwrOPGJuO3m9k+vVzq7ORUYb93s8XNiq2Ehm64Z7uCqz09//HN1/M15NdfMaEPN388o1z05+8cUr2zsZ1DMpeGa0zKqkuKZEWw774rIlp+vgheSGbwus5R45J37h1QSYd5Lpw6Ya8RvW+syak389dm37z/Opu35x6cEe+wYns8x5ThuZOe8XtC9NFp03I6ziXvjQa3/Pk8vT471elD507KZPpt+8wLRqRv6G66kYi60S8GqKO97sU5TfLuynkUlSlt9+V3/y16fI7Fqb3nDYh7541Kc6eedjo7O3UVWJdOff5a2c3KvSaFt947+JuirfIz1pjndBsFCBv0kI69oSOwV0KwTMmDM5TznOP7rxAxf0AdvhsCrjJqkmhlxotZdm6tDdCM+Wst7clg6t+tjDZfIGRdqAqrN3/1/t2zdjecv/iPAtYsqLzYhOeNw+dF/jnb52aDttzZLr8tgV5UCJ6SZSyyUOzHNCkBnzO0WPzxS9N9nPgbiPz2mohtK2hpy3/ti2ExpuhvnrLQ0vyWgwtMVMKnpELQ5oUW1XFlWV1BdY9pw5N/9+VL6bxo4ckaxvS4pHpPKZ81s+sLSHRA3YbkW8eIt530/1LsgqrTm0h+L1nT0wH7DIia9Ffdtv87EERM7Sud/GZE7LXZGe0/o3p1E8eXJquu6dz1B81bGB660nj82UmcxZ1roPxvogxUoPlnfA8rPHkHbgpQ9Mt9y9JN9y7OItb8jQQgqmbTYy6SqqLPn7xq+Vd+blDACHY/XQzU5Pi7LlHj8nCkXWVWO1getWk0Ov4zD804G2tjqdRJzQeGRKxy/fQ0yuzfHgoBMP7X384L085bRqY6quH+whccdfU3q6e4ynF3QXTXvIKEdp/v+yFbu1tEHjwtyvTVT9bkD0oO+jHHtCRZi1Yl2/ZQnR2VH/66LIsPW7ay9uyM6qe1tUGDRyYFYR53ci2UwfulZ2IPh314CY1YNjc1sJ+ePGeQmhbTkpb80VbCE0B40iEhWoigrbjKbP6f5MCqW+aFFhHDB2Q10vc6mTNx5TtwN2Hpwmjbd1vyvd5Pj9/TZ7qWJB3TMQCOfKzSN+lwLrL8ExGpsO/em5V/jklWle92QXUwZu+sUDvmydeWJWvlDMt4l3okFXVUuWU38yXpl0WsPeaOjRPS+P7des2vYRD5w6bnUHvV1VSTfcQX+RnN9FZNNNhKr9NirMuYmmlqmvq95vn3UuwIedpTVMePL2eFG/rasOEHJ+ZsyYvDQTeFIKHDO68jCXqbhfXdXyDBw/IGy9N7a3OsxatTavXbMpKvnHeLCvDNrb34CwPHvW33rXvLsPzzxwhse7HPhAKG7Pza1BxnMW5sbMOH5M3dBAdDFwg02KTMw92rbBBuE32Y6nDg0CLku3WUNSWfds2QqsqoCpik5pr9ef+3aTAyup4ZZ48mg5IecE5ttyr2vZVxdpWCqw8Rmeg4qYo0s86V2f6m/I00u/qirnxTZPKbqirtipLNc+qQm28300ht1LGV6jtburEiBeUizwg5cGCp9FKJbY3iq/q3qR4W1cb9l6rOlZ/XsV0c/nXlW6lH/Voau+q4m7YTm7HwKCh/dxRYFnAPZ+WAJQtVGo313VaqQFvzn5y+WuKu1vWPcvbW4pA2whtSwtW3i8IbA8E3FHgvNzeU4en0SOL9v/2wHhHplkIbUeiX/JuOwLFY2o75G3NsBBaW+EumRUECgLbE4FCaNsT3ZJ2QaAg0FYECqG1Fe6SWUGgILA9ESiEtj3RLWkXBAoCbUWgEFpb4S6ZFQQKAtsTgUJo2xPdknZBoCDQVgQKobUV7pJZQaAgsD0RKIS2PdEtaRcECgJtRaAQWlvhLpkVBAoC2xOBQmjbE92SdkGgINBWBAqhtRXukllBoCCwPREohLY90S1pFwQKAm1FoBBaW+EumRUECgLbE4FCaNsT3ZJ2QaAg0FYECqG1Fe6SWUGgILA9ESiEtj3RLWkXBAoCbUWgEFpb4S6ZFQQKAtsTgUJo2xPdknZBoCDQVgQKobUV7pJZQaAgsD0RKIS2PdEtaRcECgJtRaAQWlvhLpkVBAoC2xOBQmjbE92SdkGgINBWBAqhtRXubZfZww8/nIYMGZL22WefNGzYsG2XcEmpIPAaRmCnJ7Rf/OIXadq0aWm33XbLBLC1T09E0tPvm/JftWpV+v73v5+OOOKItO+++zaWc/78+elXv/pVOvLII9PYsWPTT37yk0xk/j906ND04x//OJPbXnvt1fW9dNX/8MMPTxMnTkwDXf/e4qmnv7U41b/f1u0g/XXr1qU777wzHXTQQWnQoEHpyiuvTE899VRav359V/bve9/70nHHHdeN9LXTd77znXTeeec1/r6a9oQJEzLedXy3NUYlva1HoK2Edvvtt6cf/vCHacmSJd1Kfsghh6QLL7wwTZky5RUdLwxvwYIF+ZtddtklMdI99thjsx3Uuzr0pZdemk4//fR0wAEHpMGDB78qxKok9fOf/7yLSEaNGtUtveuvvz5Nnz49k+h3v/vdXnUwHfCXv/xluvnmm9M555yTjj322G4dcPXq1Tk99TjssMNyR0ZoRx99dJo3b17+9g1veEPafffdu3BZAAs/AgAAIABJREFUtmxZ+t73vpfOOuustOuuu24Wr9/85jfpiSeeyFg98sgjXe305je/OZ199tmpqa7PPfdc+spXvpLmzJmTcRg3bly6+OKL08EHH/wKUkYOV111VS4rwtYOCPTuu+/OZDJ58uRcNu81EbO0mwaKNWvWZFI66aSTcn7XXXddJvTRo0fn8viGXZ144omvKL9y33DDDTnfuXPn5jIg/aqnu3HjxnT11Vdnstxvv/3Sfffdl1544YV07rnnJgRXnr6JQFsJ7cUXX0yMae3atV1oMOxrr702velNb8p/eB9BRt/61reykY0ZMybde++92egQ3oMPPpiNmEcTRsh4eTA6X5Di008/nW688cb01re+NRPh5jyUzTVP1Ru66667uoik3sl1yG9/+9vpmGOOyQTyzDPPpMWLF6dNrut+6dl///1z+XgU8fBepIXoH3/88fTGN77xFcTkPWk89NBDSZ3U8f7778/lQG4/+tGPMkYnn3xy7syIHHZI8ve//32aNGlSGjlyZM4ObvBAPtXnsccey4S2fPnyTDhI2ePnvuEJBtbqiRAWLVqU66JtDjzwwPzN7373uzzY+EadDGI/+MEPctrjx4/PP3v/+9+fDj300EycP/3pT9P555+fSRCJ8LJOOOGETCLVAWj27NnpZz/7Wf6dtkRmV1xxRU4bpjyta665JmMY7cy2PvShD2USirZif0gTsSI7hCZd9auTmnZZsWJFzhOOn/3sZ3O78YhbkXff7Ob9p1RtJbQNGzYkf+J59tlns8GbDjIoIyaD0WF4HAycoTNQ773+9a/P7+j0Omu14/PgnnzyyfzeGWeckUnllltuyfnxUIIoX03T6gDhDW2O0JABT+TMM8/MhKT8VTKTt/pVyczPeFE8i7333jt7W1OnTs31M01EFEEkOleQCCKIKae6IzKdTNo8PlMvXhfyh0XUn+e45557dvMAERePSXlPOeWUTErS4pHOnDkzEwZi9Nx6662Z+EzBtAfPCOZIHGEgCISGaBDGr3/96zxlizbmZfpOGjwf7YnU1JdXpL3qHrg63XPPPXkw5MGOGDEif8drVT91Ui5EGB6auiPOKrk+//zzGVNl8J502eEDDzyQ7YyNBdkbaJEk70/bKLO6ILjhw4fntkCW2uvVDpavxh7LN60RaCuh1YthSmTkNcozrjAKoyFDNxWYMWNGHvV5X4iC0Zt+8RAQIQ+FcSMPlfEuQ+fB6JB/8Ad/0G0KtKUGYX2L9yGvmHKaPtU9NHVBoqaN4eH0Ji8kiBx4DLwSOPBe1EXn5tnwQHl/CE+94u8gqgEDBmTP5/jjj89kpaPyimDBc0PESBB2vkc+1ak7Qrv88svzIAF3mErzt7/9ba4zQtNOvB519A7S1qmjzshSvjwbHhQi4RkiV+RiOosU1dH0DV7S4FXxupApQnvd616X27ZOEt5HWjCRV3ii6odg/vEf/zEtXLiwm4fmfQOdestbGmxP/TwGPV4vnOGqbdXJg8wRGI9OnsqKwNQT4UkbmdYHqd60e3ln2yPQVkKrr4MwYMbEGMK4VJF3hiyM6B0dHdkD0EljSuUd0yyd7qijjuoiFukxNNMy0wMd4BOf+ETufLEhoEPquPXF4yq09WmZTmaERjjVtas6oemkOo61LKN8LFg3jeDVRWdEw7OQfnhjpqqIlOcTxIFcEJIHgcMscGtaL+IpIRYeDS9u1qxZXQvmys6DMpBIA6GZnr/73e9+xXTXd+H1IiNekrLp5Oro/wYgno3BxoOM/ey0007LJIEQlRvZhvdkgNJOp556av4ZG0AymyM0xorUESMS0daXXHJJLs873/nOnAcvNrxiGKkjz0rbIFd2YKBAhtXHgMKeELQ1Mp6c/yu7pQ1eHdKUNqJVP2V9+9vfnm2jeGjbnpxeTYptIzQGZMGccTCezS3QMxRTMNMFRvnv//7veRrk/9YvPFWvieHFgyhM4YysiISXwuuIhXZGb2paX9uqgledllXXxYzSd9xxxyvW0NTrpptuyukrKxJDaDqWaYwOq0NVCVteplumSwgLKdQJDdEjGGVRbwvvOm8swNcbu75eFDiYspteIYzqdF95tEGUy3ofUkQW1UVvgwJC4zWpB+8GKZjmaQtrdbw9ZBUEH0TqZ/K47LLL8u8NTv6tDkuXLs1rVh/+8Idzuh4ExVvlCSsz77J6NAW+CA3xI6evf/3r+TvpaGekVd3h9DtT1z/8wz/MHiAStYlgGlxfClBOHqt6sSdYwYanhpQNrry32ASxZgkTg59/l6dvINA2QmPEjMNIrpPWO3gVDh3Zgwx0dusypjy+MxLqvEgLGVTJUSdGmqYddrZMV60j6aix3iZfRl836Gr+8giv0Uis3DYspBcbBKYlOjRilabpsDQtUqujkd462Fve8pY8Vas/1ekpAogpJw8tjlAoJ9ys0/i5Tlv3LCLd+nqRTsvTNZVSTuQQRz6aTI8hIFmdt3q8xa60emkLHddSAEyRNgJB4LAxAMFN+YLAkKl3rM1pD+/yxuTBA9JWiMbCfeyMmq5qb/iaJsd0LwZAhIoAtQUPD4nC0rsGBaRl4OGBS1ud3vOe9+R/33bbbdkWeG3Itfq02hGFm3UzU0tliDZAqNqMl8re6ju2faN7979StI3QNLrRzfqSEXZzZ8LshppmMh4kZsHYiK1j8hYYtZEUiVhDQig6wb/9279lo9YJjMxIwJRLp+KtMeLNEWmT18NbNN3gYTDi2CAwDeRhKZ+psA6DUJFxLEJbUNZRYpoo/TgGYYrHS9TREWaV0IIo5IlYrcepu/RbPTDRueHib//3Lc9RJzedk14rbwJpxXRKHnEkA4bvete78rRKh7aGpF52XHVm5B1ejbraeXTUQT3hFUdNfO+7mEIjCVNtU0eeD7uwbqac3ou1v2obK5cpMNtRR14UEjV4mEYiW2RVXZdlSzwp02FtZ7CIdckqlnX84nfyi0FKW4eXW/Vwta+d3lZp9z9a2XE1bhuh6YwaXedlwKYP9ScOQeqIPCPeidGc0RtxTReQkjUx0xJrOtKJIwRIRWdCXoy+uujL8LeEzJSXIevESCcOpuoUSA5h8iKQc+SnLDojAuQlKD9yqhKR75QzzuIhBZiog/eUM9abrGepf2wSqH+cx6tjB1ObAoiBl6Scyo14dWpTQ5hWp531Q6dxHIMnpd6IiucU60vyRHq8K/VCKjwzhPLVr34148sLhAsS9n87iNrJNI4XwytDWjy1Cy64IE+n1SkGHHlIH3bK7tvqgnt97dD76sVzNrhZZ2QvvDfLDjxk3qWywsT6KTzrA2oVv+raaGw8xLpd0+I/TLSnTQL2UD/+seO6d//LuW2EBlruP4OzftI05aue0YojHjH94+H5Vkdg6EZ/v2Pg0VF1Ih1nW+w4SVfHYtxIJdJk+Mrh58gJwVbzQx5+ppyx6VE1K+8qd9Tfv00PeRjV83nWpXgssWao01c3BeqmGgvgsQOnnKa6PCzp+lYa1YGkfiYusLR5IF9eFY+uutYm32ib8FK0K29aXjCJRf54NxbMtbvpKpLQfrxp6YdnWB2AlCWw6qlbxm45QoOlNUD2Yh0T4SJFZYCJgbHJ063iV13f9XPkLU1t3mpQDKJXr6q99FT28vtti0BbCS12IVutXzWd0YrqMixrStX1rfidDibN+m7p1kIVC8PVHawoR31RvVqWLfUGI80m4osO1PROvX6BHyy8Xy0H7OpecRPedbLqjVcrPyTRCpMoZ7zn/z29uyVtFwNHDHDxt/rGMRjp9YRhK/uLqW1PWDTZy5bUo7y79Qi0ldC2vrglhYJAQaAg0BqBQmjFOgoCBYGdBoFCaDtNU5aKFAQKAoXQig0UBAoCOw0ChdB2mqYsFSkIFAQKoW2BDWyNCKJDpx5HF5xVcv6sxP9tAfjl1YJALxDoE4TmDJMtceekHEp0KHJzh0jVq6pHJYA4hCOd0hcqJL7SaXaRAp76IVIn4Z0oRy5N4oVN2MUJfodXQ0qn6b0mdVbfPvroo/ksnkO3DgALdva8mrL01LbVNIVg1YU1WwlqxkFSxzAcfK0Lbsq3FbG/GrXeaj3qYp6t6hht6fBtxFaqj0gIB5SdRYunSbG2Xk7RJ+xPVEXYQlWMNGzN+cJvfOMbXfG0mxO/7Kl94vchlsCepFfXqYv3tgTbVvbUk2pwbxSOt4Wtykdf8Ii+cH50W6hJS69thFZXN602uLg8hzwdSnQyneE4YR4hQwopVg/ZaXjG5+CnbxxidKLfWSQHSB2oRDhCkKTrQCTjdGqe+kMYLBLUaRmx/DanlhplddD2i1/8Yvayqt5VvdOEvpm6RGymMB8n7kUcqKdDoHEgN5QnlK+VQStDK8XfJrHBapqUSWATEQ3wFHpEKaKqcAsDsaneVUahWWI262ohVXXbaiB7VQizt4NE1Q7qh4ej84RNxLtxIFg9IrZSOZAvu4l4V7Gb9XaXRr2cDkNTCGFvwqLgKUg+MFMOqi5sTH5sEGlq2xCP3BKl3ahHDB4hfyU9YVpNNlAtc3WAahLsbGVPdbusk25vFI6j3xCZINQgqsQB5s1Fnfh99WEbDo6L9nF2TxttjV5hNe22ERqw6sHVQXKkt8UEqpTKRgNHQYUGaUTyzsJagkzi0CRCE+vJ4ASzi600kjJu5CcE5iMf+UjunDqNUV0spXQYj9AY8aJOkiNC3lOV/KqEJjaRhxUyOH4XxMor1MBOoyMEp+DlQdpGeJC8xJn6lucoHIkXKV8NgeyqI1XdSOqKv/AThiU4nApteFNGcwolCJjShPSFncUBUYdsBXj/2Z/9WReeEdjv8KmQJ2WUjjTqpCYtWBtZhXqFFFNVo+0DH/hAo1b/5jyX+sHXqsSQgSseA4F3tbuOrsPAWeiXsKuQYPrmN7+Zoy3Yg98H3rxlabA3mF900UUZO7GgsEEq0kaIESpGFUSbsh35aS82KzzNz3urtBu2i8y0HRsxqPo5XCP/ILXwWg1A7MiArY/EHRm8VHVRZvVWR4Mne6vbk36grEgw6lwdmA3Un/vc53J/iZ/XCVPMK1sxqPGu2BFb1reRu37IhqtRJ6GAEqF1Zinvfe97s/PidwaIiIjprWfb6r22EVr1lHhMWxCVjqNBdY4IsameyNagpG10GqMwgw3PJyqlESlWaBDkorEQk0b3jUbQMAKjAQ18ectTqI73EKUngqZNX8Ql+n9Mf43gEVoTDWCawCPk5QnBQjLyQ4rSZ4BG+pCcRp7yUw51QrDEKNUdUcY0NIiyKtddVfzV2ZAND8tIx7AiZEeaPAa4iWVEmkFAjE2jIwsdRP2V0eitvOrMUHUSeKq/QUKHCWMVj2mEFVakviHFRPFD+uoRculbE4Zm0CHaiFD9qXp9TR1GmeBiOqOTwQcR+VZnD7wRV5QTobAZ5AY32PDsxWVqN5gYGMNDEzSvTRAJG5C2tNhIb5R22TvMYCj0i6cTccIGBHjzFrWbtkFMwtbMUJSfjFYIn8qXPUrLAGwGwAbZE9JmF1VVEYOtumlj8cYhyx79SHt/7Wtf6+o3+mFd4RhZsh31MFDAJ1RmpKePxWBfV6hmk8hMX5O/stXD3l4zhFYvKHIQM4hw6vGQ1XUDja9hNagG0lAYnacTBs74PAzQmgQjC1FCRk4BIkZqoIeQIFcXuAzTt/IANKOO0ZtbzaAZArKJkCL5KVtMO4yoGlCQcuicydP/eW6MHTnzPuUb8s/SQ4BGa6NVEAACfsc73tElmlifplgrkjaDQyA8sZCtlmYo3jIw+Ye3YeStemj+z0hNK9WTsca6I2ODj87MOwyhQ3jz4uTriVA29YCH9xHF1pCZdBEaD0x76+zW9KrS3NZaKawgF2toPFWdRvA/u1IuZKVuyD7Cv6rlZEPh6cMtOpgg9t56aOrZW6VdBGRANQDFYB0ejPzVw4BtMDL4ISnEYgqsXQwsbDEGf9/yJpFs3ACG0EM8s+rZIj72LUaXLddDuRCafEJOnW3UQw21B+fBjEZZY2DnXfLsfFvNs9rv2ZBy61vspKdQsldDbm3z0OqFa4o3jHfCNUUyGolxkhMiJcN4AGp04uIikqYpJ02ucJ2rIzUD1gHihqXQZquuHxh1IjBaB+EBKlO9g/omph3RiAzJmpUGZ3iMJIzd+0iTtpvfxbTT+0iAV8OVr8rjhPQ1wwp5HkTCM/OeMhkcdIDqHQtV74a3aKSvBmUzKh6CTmRzBGnwUGBTFUlUL8Tsd7EkwBvhKegYVUyqdy+8mjW0uo2oAzFOHQd5I4LqDVbVZQw2giQQfbVDNsVnKr/2j84q3/rUipBkeGgGIcQIb+0Db+QfHlpPhFZV2jWQmbIqrw7OO64qoCAmtqEdtEnorX3yk5/MBMfeqssdys5+EFTIwsON2AGFEGkbpGBoVmLmwbNuGmyqttokgS4vbazuZiYGiiAlds+T5Gi0Wg9rR6xr2wiNNwNYhrO5hW+dDvCYXIfTuAwrSMH/eXYaEeg6Fm9Mg3mQHWLwt06v8TVCTDl1NDt+sVbk36ZksXD5F3/xF10Kr9ILdY2qEkZ0PKQsD15gjFQWTU3BGJ+GDSFH5KssDBWJ6hyxAB8eIWPgESJxRIL8QrlXR4IhD1PnMk2JKaYOxgsLVz5GUe95Qg+tShg6M48HQXiMzKYqdQFJ78GTtxh6YNaLgtB0ythpbCXB82pG2vDQdMyQ/5GXThSqF9qNJ4Vsee88NO2u0zd1yFiPQoQ8n5DVDu9eOyDD2BTgDcrLWpw8dF75W/+RhtlCTLF6q7SrTZAzDE0v63YFb/U15UR6/q892TuC8qc+WNTVm6uEhox5mvqAehHT5MEGEVU362Igq/eBavuZriM+094qsaqLtjINZbu92WR7tXaxue/aQmiAMnIyBtOWqmR2vXAh16LRQrqmrjWPSBi3UcaIZopXXUPTARGMtTlp1BeHjdB+Z6Qxp2c4scPHa7L7x7UPoUTEhDRMjXVqa0U6kDIwSN6V34Vaq8YOdxwRMTDepXxiyqrzw4QBGLlseqgXclQ2xqKTwMyoKn9l0xl0YlPr8CqUzzTQt/JFojog0uNpwAjJIkP1VVbv6Iymv/L/0pe+lAkxVIGjXeo7on4eMtg6vMEEscIKntZprBdSiZWv6SwDr95e1VtDrnZMadRVL3R0efodDxWRWe8LsUh4mX7xUP1bWdQ91h6rxzTgytNH8CHeifQ8Bpa4KYusug0Y7WG9CsHIv7dKu9Yhtb1NK+QWu/aBiXb1hw3CL9Zk2Zlv2VaV0JrUm6u4ITH58aD0hZhuyi82JkIiC76m49I0INhkqd++BSfvRd+Ujr5jc4jtwJSdxUVHbNSMp11nLttCaBqD/juXmLFXL3RtMu66a9rkCoebDigjlAfIOrGROBY+ERvj4dkBl+ExRh5GeHnKpIymqXELEeLV+NYdGBFSNW3TYBodcSAd/0Y4jFPnYUw6VBx1aLrgRVkRnfcRnUb4/Oc/n4lRp/QtYuDtxZ2V6slweGJRV4ZqmgVP9TIN4NUafWM9iCHzZOAV92YiMR0/rppj2F/+8pfzlFU9qtMR2CPLIAnlsOGiE8OHh8ujQKY6PmKJ3V3koAMYbGLNbUvOG9UJrW4rvA5lVQ5tqV5EJKOs8OHxkiFH8DxVAwj70OmqN3fxnM0CTPGRl0ESoRlkYIMQYxni4x//eNcuXhBaKPn2pLSLUA2E0udRVo/NqB+y1ZbaAhnBWhurS2yKBaGpB9s3gFeVfbUBbGJpQ7pN0ltsmqcYKsJxjISdsBf2h1jNHKLPwiPWGaWrDJZkeH08/rjQGtZsrJUEfW8HtS19ry2EpnNxSXVGYDcJ7LW6AFeFeprb8zZ4fUDXCewG6UwM0IYAN/mDH/xgNmZrFjoV4zCKICyuMpLTsDYU/JvB+05ZkR8y47r7vQV3HVtDIyVTYLtMOm7cOalzKAfjM0XhJVQ7s8VhC9qMm+EiSt4T8tEoyo9cEFRMseCINHiYMIndRUSmc8q7KkIYXidSj8OmysDDRPymH4hevp/61Key11bfPtcRlO+jH/1o1xEPuOhgiFwHRto6ByLWARi3OoS3x+i1P693S+6w7A2hwVl78XT+6I/+KC9XWHeDVSj/2vVWL23NE+b18D54QLxkZMcelC9upoqrBXVeHRu5ISNrVXBC5DB35Ai5h8Bjb5R2kdZnPvOZjHsdb2W2RvrHf/zHmcisAxsgEDUbl6e1KjagDQ3cBteqsi/srRHySOtLCNV+FlcOhoqw/yNGyyO8bu1m3bJOvEF8bDUukOEU8OqC+Nin/mJgVs/6s70uam4LoamMEQ5x1FVTo6KtLsCN0UXH18D1rWa/Z7y8En+4y/LyrlEGqQAUMTAAhuc9hFRXcmW0sUngHUQV5Oddhuz30ovzMwBELPKLaZ605evnjJGB1tVOkY2Oh2B1El6GdBmwvOISXwZf3Q3iCSAHhh+CjUb52IWtvhtHG2DGCOEhvegkMf1QF2kqS5P4ZmwghGegDHFuTrqhQstIlVt+1e149UKAsNvcckPd6HUKa5varemcUnV9UxnlrY2Qd6wHhfKvdrTmhUzYh8FCpzWoxQCmnaSj/dhb1Ff51S3aAmkhRfWprp/CF+Y9Ke3CDFEYBJoetqQuyCGm2dUzfvBHamwLiYR6c6QFexhwHmLHulU/k1a0n3eiD8RmU6xbVu/jgG0cgTFLCZXiqqDo5sogn+rB+G05HW0boQUx1VVTA+j69nC9oXurGlrdeo88gVtVLq2mXVVyre+IVae+1V3Zutsd62LVIx1xs9TmlFkj73jH9zGVbqWeWj/Ppy7RgZq2waMOVaIKLKsKv02KtoFTvQ5R/8gvPO5Wdd3cjvbmphTVfJrqVj2I24RhHZvquaioexBfveyBkTRiEIwyRDqbw72nem3u5rGmvhD9xu+i3pvrM/VDyq36Wd2emvpAlaginbrt9tQ+TXi06pNbOs2svt9WQtuagpZvCwIFgYJATwgUQusJofL7gkBB4DWDQCG010xTlYIWBAoCPSFQCK0nhMrvCwIFgdcMAoXQXjNNVQpaECgI9IRAWwjNjoiDj7aEhfLEeazehkP1VIny+4JAQaAgAIG2EJotZKefnQNyMNChxDin5cCqw5bOpVQP/dWVMXujpllvUmE5rcJu6qqrjh44BBhn1UJwsp7mtlDsLKZXECgIbB8E2kJoiu5goHAPJ+KdWXFg0qFGp8EjoDUO10Z4jcOiiMdpaGQo3tDjcGYrCWm/D7UOZ2oQaOh7VSGsy2kjXaEaDsMCRRhNUwyaMpNKcaoc+VWfVh7nqyHj7dPcJdWCwM6NQNsIzWFEHd7p6wiJcOKahxbKlxRaBX3zlJze5rU5+EcfSgiT/wtyRo5OQIfmfbWJIli3KlZYDTkKDXfhS/IX/hKn0MUkIjIntEPNQixdyAzLBzmJCKh+F9ryyM4JcLGDVWlqU24kiGgRbF3+Zec2sVK7gkD7EGgboakSUtOpqUUIMRH6gVTEgQm/EA8pKBzpiIsUiiO+0u+QAiIzFRTSIdiZl1YNdDfF9K4wJ7+rSuwEpIhSyJE4NWEd8g6CiRCiOMGMTJGUEKiqRpj8hZbIQ0iI0A/xizw8RBvxgHWiFWcoLrSV1lT7mr3kVBDYORFoC6GJr7vkkktyjJxgXsG+1stkTv6FZ8RrQ0QIBpGQqNHxPdbBTD8FQovst+b2J3/yJ6/QdUJQCE+Qro0HJNUUIyZt5IQwxUwiJbIxoUhhmlqdznq/KsCnPMiMZLUgXmTGwwvdKt4gsq1rVkmDt8cbVcctiWncOU2v1KogsO0RaAuhyQRhIBGyKCR3BEPz0CLIGblQGDAl48mQNUEuAretu5HBQR5xGQpvzFSUNpXAYZ4ZNQ+SKYKuQ/ywFWQhiicNAcumkUFcposRZO37mKbGZSCCgZULKVMnCA+vJ8VWSg/Ssma4rW652fYmUVIsCLx2EWgLofFybALwunhjnhCdsylgGsazituTrLXxuPzhTfF4rGMhQdNI01aekAswrHkhF+mbSnpPOk23NkUzhbCdb3lznmrQfDVQGQEhP2tm1A08fm86TD2EXE7cRGX9zB8kxwOzs0urKi7BQMpIjeZZfUPhtWtCpeQFgb6DQFsITXWtLfG6eDcWyBFCiCaahpm2WT9zLViodpJI4WlZ2+LhWadCLNbBECFZ6NBHR5ryQBr+8LholzVdlOv35KatzyG3uGSjSQef56e8SIqsS6gdIFDlNBUOaRVSLHSqeGCm0h7/DslxZeJZSguhxT2bSN5GwrbQ4e87plVKUhBoPwJtIzTTTIKGvLEQO9Tpq8c2TPWQl0O4pmQW7anFWkOz/oQcEBgyqauoBnQ8OsSBtOJ4RVy/5h3enbRCrpoInikjMm3SWrMBQETwbW972ysuBYm1taoEjykriWbpI2iEa+oa0195I0Fk5t3YRKD7Rfk0CLP9ZlByLAjsHAi0hdBsCujkvCX/DlXWuoeGuKi78mh4W6ZnvCxTPWRI1td0r0lFtdocpo8qxguzS2nxPpRS495CxKo80nQ+zkJ/TDurappIyFTX+h+PsX6pRf0yYGKA3rP7aipaX/wPMUqEZipLF9+09F3veleZhu4cfarUYgci0BZCk0lcy+XcmUOtiCKE/0LDnldjp5N3hjhMS+NORR4XMoyF+7qKah1DaYdSqjNpQSxI1J+4rZm3Z7GflxQiiFU1TQQaU9n6lWPytF5XvQw4dlF9V/XemtoYDk3KpzvQHkrWBYHXNAJtIbSqYmlVlbUJueoZsFCARQ5VtdFYmI/LVlu1QJNSal0FNQioLj1dV9NspejaSlm2N1axtcqnvcmjvFMQ6E8ItIXQ+hOgpa4FgYLAjkOgENqOw77kXBAoCGxjBAqhbWNAS3IFgYLAjkOgENqOw77kXBAoCGxjBAqhbWNAS3IFgYLAjkOgENqOw77k3AIBIW9C2+LC7UvxAAAS7klEQVSy3QJUQaC3CPQJQgtBRgdoTzjhhLaFAPW240T5xIk6dOswrUD5bXnjc7XBtocgZG/r2lvD6e17wrscuyEwIILjK1/5Sj6TWH3qYp3XX399Povo0LNDzdXbv+vvipcVOkeZJXTvtgd+W5pmT3i3Uj5uqk9gxQ4JINSl7Ku/v+GGG/JB9Hb2o97aQjve6xOE5vS+MCDKtJQyGGa1YemR3X333Tk8yCFW8ZXiHh2YDSOOuEjxlPWnlbqtjiMNcj4C3Fs9zsOFLpqzYw8++GAOTBc0H2of1W+rBOjgrqcqL95TwzpELIKAcKTyvdqn2qlINolegPG2ihnVKasEVY2wiHaBmygRWPmZ4H2Hmqt4V9VNQjgAAcKagnBVvqn6LpyvuuqqrNCy7777doWYOThN3umss87KIW4GHliIs0WqrR6xwjFYIVFSVaJa/Ns5REQsf4e0q3X1u+q70pePfBFzDHzVqBJkrZ2JKESsr++UW3gfFZiq1p/fiWa5+eabcwxy1KtaF3YqSkVfavXOq7Wl18p3O5zQIraSMWlExmJEJ+mD1HRAJMZABII71e+EvQ5SDTwX96mDVUOTxE2K+XzTm96U/zCuqmHPnDkzx28a0areVtVYNSSjFsYk5tMBXPGdogbEXvp51fCUQccR8YBcdQL1En3A23jLW97S5d218kwRrU6sQ26NzBBSDBK766678r91/laEhkx0TOUKNeAmLzTKLepDG4iZpSSMfBE97xWBy8e7YnZhbGCii4fkIzoEvu9///vz+0guxAVgJ9ysPkApj7KRQNcWOrgYX0Tp395HMNoWcYoFpsHnoLSyETaIhwafuFrRHvJWXv/WzvBna1VZqaqwJ2ILdRhEUn/XoIfAEW2Qd6SNhMUQw0/+VUXlsEl4XHTRRa+wcfHQcEP2BBGaHngjNH97r7+pI+9wQjPq0D+jQIGwogMxSgZ03333ZVJDHDwzRCfY3P9DOlvD1iMJdCJem6mI75EPY2CgRjGj+B133JED5et3B1RDnwCEYChiIF3li6gB/66GNyFQgfWMVHymUdi7DMu7vEz5nnPOOTngPjw/RKdDBIl89atfzZ2UHHm1jls6Slb12XpDaMqOUMKziHLW89WxhJWZ+sD1uuuu6/IIEDoi0iHhQDJKJ33Pe96TO7D4XF6X+iE57UtOSTsYyBAqAuBVI6d67KyyhEJwqJcgN+/FgKbNlEG7s5UglarqsIGN7RlsDJDIjKSVqZoBjf3867/+aybheLQd0td2SIh3RbTA/2HHEw0CZgtsQx1DNBQG8EKs4ozlq42r5GRZQz9QdoNECCbIVz856qijGr2zahtJP3DtbzJVO5zQkJTRSmcWtxkPQ2KkRnMd3u90CKMcw2Okm1OnYHxiP3kQVfVaJMKwGTMj5AVZg6l7IhH6JA3vIVxGWL1foD6N5BFJn9Ex8pjSMlqdVLmp45IKoioiT0SsY5qaIZ2QEDc6N5VrS0gtRCzlH1POVh6aDkhVhOcLa6TFWybIWZ0SeU/H4vmogzbxf+SnvLDlWZum6ZTwkxYxAHXkNRmofM/7RDzRBgjJGpCfmzIhCJ5OldQQHWzCW6fWom2UMaam4nJjyqmMBgVkGQ9y0DaWGtgRAuBJKx+NPETNk+P1eTceHiFvXXreMaiGh16fIdQ9tJgqw1Q5H3300Tx4GCjZSjzKhcgsvbCZKDcVF5cEKQMVl83JTbEn6WiTpot+tsSGXmvv7nBCY5BIglCiDhEPw2YERlC/50brXIzQNFJnMaqHB1NfhG2S96k2jk7GOI3E1Q5TJykEY4qgk+iUOlsYGUlwhu3nyIlqh47qZ1x+npZ1PwZqRNdJeCDeZ7Ax7UKCysCj/PSnP529u49//OOvuHugN2tAdeUPBCUfJADDVlPOmGoaIJSNV6GDInIerp/FNDVuxgpPxv8RQVW00gU0fqazGkzgYl1IJ+aZwc/0EBn6jgdrAFHGWDNDUsizOuXTftU1NLaDjGBcJQVtpe48t6b7GxAJggjJJp0g/iBGZVZGuBiADLh+70HY6kIVBplp16ZYY/YFb4Mb7KqiodKplh3B8ea1k8HBnRSh8+ddtvT1r389DxJmCTChzBwDHtsw8JPAkldP9X+tkdSWlHeHE5rR2tTPGhdvKh7uOIMwxTRyc8v922jOABh2LLjGiKtBq/pjrYDQUf7hH/4hG0R98dVIrWMzKsZhOqVzm7owuOoir84UCrTKpxOF9xWL4TYNYqpqmmZ9TR3qu6TK9LWvfa1riqKzv/Od7+xSw42pcnUNqF6/qvKHTmC6x+PihcC4SmgwI1mOTBAzjzau7kO0MFYHxANT5AQPHTXuTTCYIGgL1IGXMvG6qpfFGBA8fsZrMIh88pOfzNPW//bf/lue5kmTB6ut4Y0sfFed8kkDcVlz0xYGmyA0+BsEkaJpH2L66Ec/2oVfFSveKhzjMpsQLPC3gQn5wI+X42fyjMEn1g/PP//8PK0OFZcYFGITQV28Y6BuWgetEpo0rOdZIlDuD33oQ6+4LyO8d23JwzWg82BhpFzKqT8gT1NUXjFiJJtVdRK2hBheq+/ucEJjfNdcc01uoGon16EQmM6mQ3KddQSuvM5l5A3hRCSkAY32GrA6vWhqmJhOMDTTq+qirLUsnoSOZ/0BsfKg/JvhVaem1oYYIcPh1XzjG9/IRs7QEBcis84SC7OmrGTClRNpxoPMqPki9PD2eBAap7reVl0DaqpXVflDJ4CJgcL0LDYITDkRkekonHi81lt4ltVb7cMzsN6IxGxywN00DJHQqYu7TeXhW9jo2Jdddlkmi9gMQUzqq34IBx5xI5cBDXbqGUc1eFB+z/OAZXWNSVnjdjD48xB9y1YQoTbSXkhVx+ZJKUt140Y7qAePH0E0PchWm8QUNGxNGyBR9Yl1Wd/zZg1CiIU9sVNlMwgob303vEpoSCwk6WER080ol0EFUSEs5ah6+Tz7+kygyWt+rRLUlpZ7hxMa4rJ2VN+VYczITCPqKAzESM6dtqtm6qKTMR47jo4PMGwjd5WgmgAJySDpxojsPZ1ROshTWowr1mWq73lX+ZCCURMZMzgdhZegoymrTi8tRscIeRvIz5pWdDDTTJsFiEVasS6I6P3xfX37vqdGjvUwU12dWdlig8Cakikg4oehDq0jyrfp6Ip2CVIL0rO2xRPREZGzciMSmLg/1VKAIydIyeDwhS98IRMezwrGOrl8ETAS8vDy1DM6OmLQyRF8dTppbSxuB0M6sVaEoLS76XrcGiYPnqdBxqAYdhGDqHZptZurnDYFDADqXcUGqYXtRFsgbQNYHAHi2UtD+ykPcmVTsTOPyLWJqaMBxxPpVjea4hgLe0J08jVgwEDfUG9TYt68/NkrBwHesXbbk73sTL/f4YQGTB1QJzMax9TGFAt5xUIzL4xxaGzTEsaqQ2lgnQ7J8Uh0guqFJ9FY9fWl+hTBe7w1hmPqGsKS4anEdCbOlZneWcdjwMqiHKFWq9wMSodWJtMJ7zFAU1ceh/q5n5QRIhkdjocSU5smLbfeGB4srPsYyXkXcUGLzmNKzAvWSRF/1LGqO9eUR/XoBXJBzLEzqJ4IkZfA44OJ9LUV4ohFfpjwOmEU4pfy0gHV9QMf+EAmXx4yDwihffOb38ydvDpAwd/tYNpJuQ0U1sJ4nbBGoPKwBodsY1eyejRHfjw6A6nBxDvVM2hxbwRPlKdnfas+1a/bE9JHrsquzHB2XARRx+XUiCt2LXU8nhcyqm48wKS6jgszG1iwgT3sDO76CxvShjGoaHNlYEMGq2j73tjNzvJOnyA0Rm3EMgrGFJCxxppGGH6MXE0jZJVM6mKNvq8ry0qjfnaI52AUZPzVa/CqB2tj2mekNe1loDENrYpFRlnjQC7S4gXxQhhlXHiMDHXe+PnWGpay6qzqUl37QfQ6nZ/rbEi1ehasp3y1kXLHzmz8H06w5ymog7RNKaWtjrxVHUunhUX11H81z2gfhOUPgtI+9ffl5904joBYA784fa+NrPvF8kOUu5qf8htI2Z08qmfQYskiiNxgWp/u1+2JtwdfJKMNtHVMHZs2qPwMUUX+1bIpd+yeKqPH4B02WVVZNgjGPbTShDGbZFc9XeXYU5u/Fn/fJwgtCMvf9aldb0FtpTwb3zcpy9ZVaOs7UfUOUD2xXj+D1qqcVVXaKoFEef1sW4dQVcknyhXHVTZXx95iXX9PXXT+etpVLzPq2yqPaJ9YoPdeqzXDqpqwuobNVM8i9kZJODCRVytc6ucbe2tPvbGPav5VXKrfxmyjaiNVW6+Xu6ntX227vha/6zOE9loEr5S5IFAQ6FsIFELrW+1RSlMQKAhsBQKF0LYCvPJpQaAg0LcQKITWt9qjlKYgUBDYCgQKoW0FeOXTgkBBoG8hUAitb7VHKU1BoCCwFQgUQtsK8MqnBYGCQN9CoBBa32qPUpqCQEFgKxAohLYV4JVPCwIFgb6FQCG0vtUepTQFgYLAViBQCG0rwCufFgQKAn0LgUJofas9SmkKAgWBrUCgENpWgFc+LQgUBPoWApRIqiIS9dJlVZslS5Zs2lyxvVS/iKJvVbOUpiBQENjZEUBkZKqa9BCj7r0iNNImVUmXnR24Ur+CQEGgbyEQkkqb886UuFeE5kW6TD1p+fctCEppCgIFgZ0Jgc15Zlvkoe1MoJS6FAQKAjsvAr320HZeCErNCgIFgZ0FgUJoO0tLlnoUBAoCvV9DK1gVBAoCBYG+jkDx0Pp6C5XyFQQKAr1GoBBar6EqLxYECgJ9HYFCaH29hUr5CgIFgV4jsEWEVs6h9RrX8mJBoCCwjRFoumC8nkWvCC1upt6Sm7i3cV1KcgWBgkA/RiBup+/pcG2vCE3Y0/Dhw0ukQD82qFL1gsCORmD9+vVp9erVaXOeWq8IbcSIEWnIkCE7uj4l/4JAQaAfI4DIyAdttdrGqFGjUplu9mNLKlUvCPQRBIoeWh9piFKMgkBBYOsRKIS29RiWFAoCBYE+gkAhtD7SEKUYBYGCwNYjUAht6zEsKWwDBGJnqpxl3AZg9uMkCqH148bvS1W35Y7MyuZSX2qV115ZCqG99tpspyyxyy2cZSyEtlM2b9sqVQitbVCXjDaHwPLly5PzjIXQip1sDQKF0LYGvfLtNkOgENo2g7JfJ1QIrV83f9+pfCG0vtMWr+WSFEJ7LbfeTlT2Qmg7UWPuwKoUQtuB4JesX0agEFrvrGHNmjU5btpduOXpjkAhtGIVfQKBQmg9N4Ozek888UTaddddU0dHRyG1BsgKofVsR1v8hmh/wI4ePXqLv+2vHxRC67nl2dXll1+e9t1333TYYYclohDFU3slboXQerajXr9hBCUwt2DBgvT444+n008/vRhcL9ErhNYzUA4ff+ELX8hHW04++eR04IEH5kGzkNrL2BVC69mOev3GunXrMpk98MAD6cknn0wf+9jHEvHL8vSMQCG0njFCaJ/5zGcSrKZNm5aOO+64TGpjxowppPYSfIXQerajXr3BM5s9e3Z66KGH0iOPPJLWrl2b/vqv/7oIX/YKvZQ7aTlYu3mwgtAWL16cCcxa2tFHH50OPfTQMv0shNbLntaL15DZvHnz0n333Zcee+yxxOCE8fzN3/xNIbRe4OeV/kholih6c7FHQIjQPvvZz6ZFixblHw0dOjRNmTIle2qHHHJInn729+D+4qH1ssO1eo2RLVmyJN19993p0UcfzWSG4CzYFkLrPbj9jdDYyMyZMzcrF11Hj61dccUVadmyZflXyMuSxqRJk9KJJ56YNwr6u5dbCK33fe4Vb8YGAM/Mmpk/AqxDz3zkyJHpL//yL/MoanpgIZcB9vcRtBXc/Y3QrLdecsklybmy3j5sbuHChQmxxRMKJdbUTjjhhHTAAQf06zW1Qmi9tabaewxy/vz56cEHH0wPP/xwWrp06StGW7fLnHfeedlTc2bIH//2c6NqIbZXAtrfCA2R/f3f/32+pWhLnlZTVAMnUjv22GPTQQcd1G93PwuhbYk1vfSu6cKcOXOyV2bNzJpG/T5AXtm4ceMyidmF8m/rHdOnT0/jx49PPLhCbC+D3x8J7e/+7u+2mNBamWt4arvssks65phj8ppafzynVghtCwites7s3nvvzWtm1jOqU4BqcjHVNN0UrsLAxo4dm3en9t5770xuiK1MRfvfpgAPbVsSWtgdT82amulnf9woKIS2BYRmmmkD4J577snHM5BZTzc1x+Jt/I3ckNjEiRPTkUcemYkNyfX3+LzioW2BIW7m1dgoYF+nnHJKJjX21l8O3xZC2wI7cmjW0Qx/dMDNXWi6uWTDc7PNbhH3iCOOyOsfdqj669paIbQtMMQeXo3p54wZM9JJJ52UDj744Gxb/eEphLYFrfzMM8+kW2+9Nfmbt7a1D2/NNHSPPfbIByR5a86v9UdSK4S2tdbU/XsDplnAGWeckddx+8PTG0L7/wE4zf90n3MutAAAAABJRU5ErkJgg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46"/>
          <a:stretch/>
        </p:blipFill>
        <p:spPr bwMode="auto">
          <a:xfrm>
            <a:off x="4005064" y="4577412"/>
            <a:ext cx="2389475" cy="21111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正方形/長方形 42"/>
          <p:cNvSpPr/>
          <p:nvPr/>
        </p:nvSpPr>
        <p:spPr>
          <a:xfrm>
            <a:off x="409426" y="6899597"/>
            <a:ext cx="6103938" cy="385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３．必要事項を登録してください</a:t>
            </a:r>
            <a:endParaRPr lang="en-US" altLang="ja-JP" sz="1200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04664" y="6897216"/>
            <a:ext cx="6096000" cy="230425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15058" y="7445913"/>
            <a:ext cx="3096344" cy="1027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必要事項を入力し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登録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を行って下さい。</a:t>
            </a:r>
          </a:p>
          <a:p>
            <a:pPr>
              <a:lnSpc>
                <a:spcPct val="150000"/>
              </a:lnSpc>
            </a:pP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en-US" altLang="ja-JP" sz="9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9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は必須項目です。</a:t>
            </a:r>
            <a:endParaRPr lang="en-US" altLang="ja-JP" sz="9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712"/>
          <a:stretch/>
        </p:blipFill>
        <p:spPr bwMode="auto">
          <a:xfrm>
            <a:off x="4026838" y="6969224"/>
            <a:ext cx="2363202" cy="213570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正方形/長方形 26"/>
          <p:cNvSpPr/>
          <p:nvPr/>
        </p:nvSpPr>
        <p:spPr>
          <a:xfrm>
            <a:off x="3121520" y="2360712"/>
            <a:ext cx="844540" cy="757409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</a:t>
            </a:r>
            <a:endParaRPr kumimoji="1" lang="ja-JP" altLang="en-US" sz="14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038442" y="2096696"/>
            <a:ext cx="438344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管理画面＞設定＞登録フォーム用</a:t>
            </a:r>
            <a:r>
              <a:rPr lang="en-US" altLang="ja-JP" sz="1600" b="1" dirty="0" smtClean="0"/>
              <a:t>URL</a:t>
            </a:r>
          </a:p>
          <a:p>
            <a:r>
              <a:rPr lang="ja-JP" altLang="en-US" sz="1600" b="1" dirty="0" smtClean="0"/>
              <a:t>に該当</a:t>
            </a:r>
            <a:r>
              <a:rPr lang="en-US" altLang="ja-JP" sz="1600" b="1" dirty="0" smtClean="0"/>
              <a:t>URL</a:t>
            </a:r>
            <a:r>
              <a:rPr lang="ja-JP" altLang="en-US" sz="1600" b="1" dirty="0" smtClean="0"/>
              <a:t>を</a:t>
            </a:r>
            <a:r>
              <a:rPr lang="ja-JP" altLang="en-US" sz="1600" b="1" dirty="0" smtClean="0"/>
              <a:t>ご用意しております。</a:t>
            </a:r>
            <a:endParaRPr lang="en-US" altLang="ja-JP" sz="1600" b="1" dirty="0" smtClean="0"/>
          </a:p>
          <a:p>
            <a:r>
              <a:rPr lang="ja-JP" altLang="en-US" sz="1600" b="1" dirty="0"/>
              <a:t>そちら</a:t>
            </a:r>
            <a:r>
              <a:rPr lang="ja-JP" altLang="en-US" sz="1600" b="1" dirty="0" smtClean="0"/>
              <a:t>をお使いくださいませ。</a:t>
            </a:r>
            <a:endParaRPr lang="en-US" altLang="ja-JP" sz="1600" b="1" dirty="0" smtClean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038442" y="3162353"/>
            <a:ext cx="6264696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【QR</a:t>
            </a:r>
            <a:r>
              <a:rPr lang="ja-JP" altLang="en-US" sz="1600" b="1" dirty="0"/>
              <a:t>作成サイト</a:t>
            </a:r>
            <a:r>
              <a:rPr lang="en-US" altLang="ja-JP" sz="1600" b="1" dirty="0" smtClean="0"/>
              <a:t>】※</a:t>
            </a:r>
            <a:r>
              <a:rPr lang="ja-JP" altLang="en-US" sz="1600" b="1" dirty="0" smtClean="0"/>
              <a:t>こちら以外で作成いただいても問題ございません。</a:t>
            </a:r>
            <a:endParaRPr lang="en-US" altLang="ja-JP" sz="1600" b="1" dirty="0"/>
          </a:p>
          <a:p>
            <a:r>
              <a:rPr lang="en-US" altLang="ja-JP" sz="1600" b="1" dirty="0"/>
              <a:t>QR</a:t>
            </a:r>
            <a:r>
              <a:rPr lang="ja-JP" altLang="en-US" sz="1600" b="1" dirty="0"/>
              <a:t>コード作成 </a:t>
            </a:r>
            <a:r>
              <a:rPr lang="en-US" altLang="ja-JP" sz="1600" b="1" dirty="0"/>
              <a:t>【</a:t>
            </a:r>
            <a:r>
              <a:rPr lang="ja-JP" altLang="en-US" sz="1600" b="1" dirty="0"/>
              <a:t>無料</a:t>
            </a:r>
            <a:r>
              <a:rPr lang="en-US" altLang="ja-JP" sz="1600" b="1" dirty="0"/>
              <a:t>】</a:t>
            </a:r>
            <a:r>
              <a:rPr lang="ja-JP" altLang="en-US" sz="1600" b="1" dirty="0"/>
              <a:t>：</a:t>
            </a:r>
            <a:r>
              <a:rPr lang="en-US" altLang="ja-JP" sz="1600" b="1" dirty="0"/>
              <a:t>QR</a:t>
            </a:r>
            <a:r>
              <a:rPr lang="ja-JP" altLang="en-US" sz="1600" b="1" dirty="0"/>
              <a:t>のススメ：作成／</a:t>
            </a:r>
            <a:r>
              <a:rPr lang="en-US" altLang="ja-JP" sz="1600" b="1" dirty="0"/>
              <a:t>URL</a:t>
            </a:r>
          </a:p>
          <a:p>
            <a:r>
              <a:rPr lang="en-US" altLang="ja-JP" sz="1600" b="1" dirty="0">
                <a:hlinkClick r:id="rId5"/>
              </a:rPr>
              <a:t>https://qr.quel.jp/form_bsc_url.php</a:t>
            </a:r>
            <a:endParaRPr lang="ja-JP" altLang="en-US" sz="1600" b="1" dirty="0"/>
          </a:p>
          <a:p>
            <a:r>
              <a:rPr lang="ja-JP" altLang="en-US" sz="1600" b="1" dirty="0"/>
              <a:t> </a:t>
            </a:r>
          </a:p>
          <a:p>
            <a:r>
              <a:rPr lang="en-US" altLang="ja-JP" sz="1600" b="1" dirty="0"/>
              <a:t>※</a:t>
            </a:r>
            <a:r>
              <a:rPr lang="ja-JP" altLang="en-US" sz="1600" b="1" dirty="0"/>
              <a:t>無料サイトになりますので、いつかサービスが終了すると使えなくなる可能性があります。（すでに作成した</a:t>
            </a:r>
            <a:r>
              <a:rPr lang="en-US" altLang="ja-JP" sz="1600" b="1" dirty="0"/>
              <a:t>QR</a:t>
            </a:r>
            <a:r>
              <a:rPr lang="ja-JP" altLang="en-US" sz="1600" b="1" dirty="0"/>
              <a:t>コードはそのまま使えます）</a:t>
            </a:r>
          </a:p>
          <a:p>
            <a:r>
              <a:rPr lang="en-US" altLang="ja-JP" sz="1600" b="1" dirty="0"/>
              <a:t>※</a:t>
            </a:r>
            <a:r>
              <a:rPr lang="ja-JP" altLang="en-US" sz="1600" b="1" dirty="0"/>
              <a:t>その際はインターネットで「</a:t>
            </a:r>
            <a:r>
              <a:rPr lang="en-US" altLang="ja-JP" sz="1600" b="1" dirty="0"/>
              <a:t>QR</a:t>
            </a:r>
            <a:r>
              <a:rPr lang="ja-JP" altLang="en-US" sz="1600" b="1" dirty="0"/>
              <a:t>コード作成」などで検索いただき他のサイトをご使用いただければと思います</a:t>
            </a:r>
            <a:r>
              <a:rPr lang="ja-JP" altLang="en-US" sz="1600" b="1" dirty="0" smtClean="0"/>
              <a:t>。</a:t>
            </a:r>
            <a:endParaRPr lang="en-US" altLang="ja-JP" sz="1600" b="1" dirty="0" smtClean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4727363" y="416855"/>
            <a:ext cx="438344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/>
              <a:t>【</a:t>
            </a:r>
            <a:r>
              <a:rPr lang="ja-JP" altLang="en-US" sz="1600" b="1" dirty="0" smtClean="0"/>
              <a:t>登録フォーム用</a:t>
            </a:r>
            <a:r>
              <a:rPr lang="en-US" altLang="ja-JP" sz="1600" b="1" dirty="0" smtClean="0"/>
              <a:t>URL</a:t>
            </a:r>
            <a:r>
              <a:rPr lang="ja-JP" altLang="en-US" sz="1600" b="1" dirty="0" smtClean="0"/>
              <a:t>から登録</a:t>
            </a:r>
            <a:r>
              <a:rPr lang="en-US" altLang="ja-JP" sz="1600" b="1" dirty="0" smtClean="0"/>
              <a:t>】</a:t>
            </a:r>
            <a:r>
              <a:rPr lang="ja-JP" altLang="en-US" sz="1600" b="1" dirty="0" smtClean="0"/>
              <a:t>パターン</a:t>
            </a:r>
            <a:endParaRPr lang="en-US" altLang="ja-JP" sz="1600" b="1" dirty="0" smtClean="0"/>
          </a:p>
          <a:p>
            <a:endParaRPr lang="en-US" altLang="ja-JP" sz="1600" b="1" dirty="0" smtClean="0"/>
          </a:p>
          <a:p>
            <a:r>
              <a:rPr lang="ja-JP" altLang="en-US" sz="1600" b="1" dirty="0" smtClean="0"/>
              <a:t>スタッフ自身で一からすべて入力いただき登録いただくイメージになります。</a:t>
            </a:r>
            <a:endParaRPr lang="en-US" altLang="ja-JP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20431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411882" y="4195293"/>
            <a:ext cx="6103938" cy="385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２．ログインします</a:t>
            </a:r>
            <a:endParaRPr lang="ja-JP" altLang="en-US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15056" y="7115621"/>
            <a:ext cx="6103938" cy="385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３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．必要事項の登録を行います</a:t>
            </a:r>
            <a:endParaRPr lang="en-US" altLang="ja-JP" sz="1200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13468" y="1301192"/>
            <a:ext cx="6096000" cy="3857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１．スタッフ登録のお知らせメールを確認してください</a:t>
            </a:r>
            <a:r>
              <a:rPr lang="ja-JP" altLang="en-US" sz="105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（弊社より利用開始時にお届けします）</a:t>
            </a:r>
            <a:endParaRPr lang="ja-JP" altLang="en-US" sz="105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10294" y="1301193"/>
            <a:ext cx="6096000" cy="266429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2" name="タイトル 21"/>
          <p:cNvSpPr>
            <a:spLocks noGrp="1"/>
          </p:cNvSpPr>
          <p:nvPr>
            <p:ph type="title"/>
          </p:nvPr>
        </p:nvSpPr>
        <p:spPr>
          <a:xfrm>
            <a:off x="1844824" y="128464"/>
            <a:ext cx="4454252" cy="452239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2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スタッフマイページご利用方法</a:t>
            </a:r>
            <a:endParaRPr kumimoji="1" lang="ja-JP" altLang="en-US" sz="24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50844" y="580703"/>
            <a:ext cx="341792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●月●日よりスタッフマイページの利用を開始いたします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kumimoji="1"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以下</a:t>
            </a:r>
            <a:r>
              <a:rPr kumimoji="1"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の手順で利用ができますので参照の上、ご利用ください。</a:t>
            </a:r>
            <a:endParaRPr kumimoji="1"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不明な点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は、■■■までご連絡ください。</a:t>
            </a:r>
            <a:endParaRPr kumimoji="1" lang="ja-JP" altLang="en-US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04664" y="128464"/>
            <a:ext cx="1360138" cy="1008112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会社ロゴ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など</a:t>
            </a:r>
            <a:endParaRPr kumimoji="1" lang="ja-JP" altLang="en-US" sz="14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10294" y="4194820"/>
            <a:ext cx="6096000" cy="266429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10294" y="7113240"/>
            <a:ext cx="6096000" cy="266429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en-US" altLang="ja-JP" sz="1200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221359" y="2000672"/>
            <a:ext cx="3087961" cy="1583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861048" y="4693871"/>
            <a:ext cx="1872208" cy="2084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正方形/長方形 36"/>
          <p:cNvSpPr/>
          <p:nvPr/>
        </p:nvSpPr>
        <p:spPr>
          <a:xfrm>
            <a:off x="864096" y="4675495"/>
            <a:ext cx="2420888" cy="819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「スタッフ登録のお知らせ」記載の</a:t>
            </a:r>
            <a:r>
              <a:rPr lang="en-US" altLang="ja-JP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に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アクセスし、メール記載の「スタッフ番号」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「仮パスワード」を入力しログインします</a:t>
            </a:r>
            <a:endParaRPr lang="en-US" altLang="ja-JP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45091" y="1784648"/>
            <a:ext cx="26678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スタッフ登録のお知らせメールを確認します。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(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●月を予定）</a:t>
            </a:r>
            <a:endParaRPr lang="en-US" altLang="ja-JP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05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*******.co.jp</a:t>
            </a:r>
            <a:r>
              <a:rPr lang="ja-JP" altLang="en-US" sz="105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よりメールが配信されます。</a:t>
            </a:r>
            <a:endParaRPr lang="en-US" altLang="ja-JP" sz="105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受信設定を行っている方は上記からのアドレスのメールが受信できるようにご設定ください。</a:t>
            </a:r>
            <a:endParaRPr lang="en-US" altLang="ja-JP" sz="105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届いていない場合は、迷惑メールフォルダなどを確認した後、担当までお問い合わせください。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85935" y="3141696"/>
            <a:ext cx="1014222" cy="2991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061623" y="6035301"/>
            <a:ext cx="1504967" cy="3981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790838" y="5130552"/>
            <a:ext cx="13003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←</a:t>
            </a:r>
            <a:r>
              <a:rPr lang="ja-JP" altLang="en-US" sz="800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メール記載</a:t>
            </a:r>
            <a:r>
              <a:rPr lang="ja-JP" altLang="en-US" sz="800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の番号を入力</a:t>
            </a:r>
            <a:endParaRPr kumimoji="1" lang="ja-JP" altLang="en-US" sz="800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800741" y="5717090"/>
            <a:ext cx="15953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←</a:t>
            </a:r>
            <a:r>
              <a:rPr lang="ja-JP" altLang="en-US" sz="800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メール記載の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仮パスワードを入力</a:t>
            </a:r>
            <a:endParaRPr kumimoji="1" lang="ja-JP" altLang="en-US" sz="800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3810" y="7761312"/>
            <a:ext cx="2487384" cy="170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正方形/長方形 40"/>
          <p:cNvSpPr/>
          <p:nvPr/>
        </p:nvSpPr>
        <p:spPr>
          <a:xfrm>
            <a:off x="870208" y="7661937"/>
            <a:ext cx="2515727" cy="819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必要事項を入力し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「登録確認に進む」→「登録」と進みます。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以上で登録作業は完了です。</a:t>
            </a:r>
            <a:endParaRPr lang="en-US" altLang="ja-JP" sz="105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4727363" y="416855"/>
            <a:ext cx="438344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/>
              <a:t>【</a:t>
            </a:r>
            <a:r>
              <a:rPr lang="ja-JP" altLang="en-US" sz="1600" b="1" dirty="0" smtClean="0"/>
              <a:t>会員ステータス：仮登録</a:t>
            </a:r>
            <a:r>
              <a:rPr lang="en-US" altLang="ja-JP" sz="1600" b="1" dirty="0" smtClean="0"/>
              <a:t>】</a:t>
            </a:r>
            <a:r>
              <a:rPr lang="ja-JP" altLang="en-US" sz="1600" b="1" dirty="0" smtClean="0"/>
              <a:t>パターン</a:t>
            </a:r>
            <a:endParaRPr lang="en-US" altLang="ja-JP" sz="1600" b="1" dirty="0" smtClean="0"/>
          </a:p>
          <a:p>
            <a:endParaRPr lang="en-US" altLang="ja-JP" sz="1600" b="1" dirty="0" smtClean="0"/>
          </a:p>
          <a:p>
            <a:r>
              <a:rPr lang="ja-JP" altLang="en-US" sz="1600" b="1" dirty="0" smtClean="0"/>
              <a:t>スタッフ自身で仮登録→本登録済みにしていただく際にご利用いただくイメージです。</a:t>
            </a:r>
            <a:endParaRPr lang="en-US" altLang="ja-JP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89634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543</Words>
  <Application>Microsoft Office PowerPoint</Application>
  <PresentationFormat>A4 210 x 297 mm</PresentationFormat>
  <Paragraphs>66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MS UI Gothic</vt:lpstr>
      <vt:lpstr>Arial</vt:lpstr>
      <vt:lpstr>Calibri</vt:lpstr>
      <vt:lpstr>Office ​​テーマ</vt:lpstr>
      <vt:lpstr>スタッフマイページご利用方法</vt:lpstr>
      <vt:lpstr>スタッフマイページご利用方法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Web給与明細ご利用方法</dc:title>
  <dc:creator>常本慎也</dc:creator>
  <cp:lastModifiedBy>塚﨑梨沙</cp:lastModifiedBy>
  <cp:revision>35</cp:revision>
  <cp:lastPrinted>2021-04-16T06:44:00Z</cp:lastPrinted>
  <dcterms:created xsi:type="dcterms:W3CDTF">2017-06-08T02:01:42Z</dcterms:created>
  <dcterms:modified xsi:type="dcterms:W3CDTF">2024-03-15T07:09:59Z</dcterms:modified>
</cp:coreProperties>
</file>